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9" r:id="rId4"/>
  </p:sldMasterIdLst>
  <p:notesMasterIdLst>
    <p:notesMasterId r:id="rId15"/>
  </p:notesMasterIdLst>
  <p:sldIdLst>
    <p:sldId id="257" r:id="rId5"/>
    <p:sldId id="264" r:id="rId6"/>
    <p:sldId id="270" r:id="rId7"/>
    <p:sldId id="303" r:id="rId8"/>
    <p:sldId id="304" r:id="rId9"/>
    <p:sldId id="265" r:id="rId10"/>
    <p:sldId id="266" r:id="rId11"/>
    <p:sldId id="305" r:id="rId12"/>
    <p:sldId id="267" r:id="rId13"/>
    <p:sldId id="300" r:id="rId14"/>
  </p:sldIdLst>
  <p:sldSz cx="9144000" cy="6858000" type="screen4x3"/>
  <p:notesSz cx="6858000" cy="9144000"/>
  <p:custDataLst>
    <p:tags r:id="rId20"/>
  </p:custDataLst>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97" userDrawn="1">
          <p15:clr>
            <a:srgbClr val="A4A3A4"/>
          </p15:clr>
        </p15:guide>
        <p15:guide id="2" pos="288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38" y="-102"/>
      </p:cViewPr>
      <p:guideLst>
        <p:guide orient="horz" pos="2197"/>
        <p:guide pos="2884"/>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0" Type="http://schemas.openxmlformats.org/officeDocument/2006/relationships/tags" Target="tags/tag218.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notesMaster" Target="notesMasters/notesMaster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5.xml"/><Relationship Id="rId3" Type="http://schemas.openxmlformats.org/officeDocument/2006/relationships/image" Target="../media/image2.png"/><Relationship Id="rId2" Type="http://schemas.openxmlformats.org/officeDocument/2006/relationships/tags" Target="../tags/tag4.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image" Target="../media/image3.png"/><Relationship Id="rId6" Type="http://schemas.openxmlformats.org/officeDocument/2006/relationships/tags" Target="../tags/tag8.xml"/><Relationship Id="rId5" Type="http://schemas.openxmlformats.org/officeDocument/2006/relationships/image" Target="../media/image2.png"/><Relationship Id="rId4" Type="http://schemas.openxmlformats.org/officeDocument/2006/relationships/tags" Target="../tags/tag7.xml"/><Relationship Id="rId3" Type="http://schemas.openxmlformats.org/officeDocument/2006/relationships/image" Target="../media/image4.png"/><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2.xml"/><Relationship Id="rId3" Type="http://schemas.openxmlformats.org/officeDocument/2006/relationships/image" Target="../media/image2.pn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4.xml"/><Relationship Id="rId3" Type="http://schemas.openxmlformats.org/officeDocument/2006/relationships/image" Target="../media/image2.png"/><Relationship Id="rId2" Type="http://schemas.openxmlformats.org/officeDocument/2006/relationships/tags" Target="../tags/tag1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16.xml"/><Relationship Id="rId3" Type="http://schemas.openxmlformats.org/officeDocument/2006/relationships/image" Target="../media/image4.png"/><Relationship Id="rId2" Type="http://schemas.openxmlformats.org/officeDocument/2006/relationships/tags" Target="../tags/tag15.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8.xml"/><Relationship Id="rId3" Type="http://schemas.openxmlformats.org/officeDocument/2006/relationships/image" Target="../media/image2.png"/><Relationship Id="rId2" Type="http://schemas.openxmlformats.org/officeDocument/2006/relationships/tags" Target="../tags/tag17.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0.xml"/><Relationship Id="rId3" Type="http://schemas.openxmlformats.org/officeDocument/2006/relationships/image" Target="../media/image2.png"/><Relationship Id="rId2" Type="http://schemas.openxmlformats.org/officeDocument/2006/relationships/tags" Target="../tags/tag19.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2.xml"/><Relationship Id="rId3" Type="http://schemas.openxmlformats.org/officeDocument/2006/relationships/image" Target="../media/image2.png"/><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image" Target="../media/image1.jpeg"/><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image" Target="../media/image3.png"/><Relationship Id="rId4" Type="http://schemas.openxmlformats.org/officeDocument/2006/relationships/tags" Target="../tags/tag27.xml"/><Relationship Id="rId3" Type="http://schemas.openxmlformats.org/officeDocument/2006/relationships/image" Target="../media/image2.png"/><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image" Target="../media/image3.png"/><Relationship Id="rId5" Type="http://schemas.openxmlformats.org/officeDocument/2006/relationships/tags" Target="../tags/tag34.xml"/><Relationship Id="rId4" Type="http://schemas.openxmlformats.org/officeDocument/2006/relationships/image" Target="../media/image2.png"/><Relationship Id="rId3" Type="http://schemas.openxmlformats.org/officeDocument/2006/relationships/tags" Target="../tags/tag33.xml"/><Relationship Id="rId2" Type="http://schemas.openxmlformats.org/officeDocument/2006/relationships/tags" Target="../tags/tag32.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image" Target="../media/image3.png"/><Relationship Id="rId5" Type="http://schemas.openxmlformats.org/officeDocument/2006/relationships/tags" Target="../tags/tag42.xml"/><Relationship Id="rId4" Type="http://schemas.openxmlformats.org/officeDocument/2006/relationships/image" Target="../media/image2.png"/><Relationship Id="rId3" Type="http://schemas.openxmlformats.org/officeDocument/2006/relationships/tags" Target="../tags/tag41.xml"/><Relationship Id="rId2" Type="http://schemas.openxmlformats.org/officeDocument/2006/relationships/tags" Target="../tags/tag40.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54.xml"/><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image" Target="../media/image3.png"/><Relationship Id="rId5" Type="http://schemas.openxmlformats.org/officeDocument/2006/relationships/tags" Target="../tags/tag51.xml"/><Relationship Id="rId4" Type="http://schemas.openxmlformats.org/officeDocument/2006/relationships/image" Target="../media/image2.png"/><Relationship Id="rId3" Type="http://schemas.openxmlformats.org/officeDocument/2006/relationships/tags" Target="../tags/tag50.xml"/><Relationship Id="rId2" Type="http://schemas.openxmlformats.org/officeDocument/2006/relationships/tags" Target="../tags/tag49.xml"/><Relationship Id="rId12" Type="http://schemas.openxmlformats.org/officeDocument/2006/relationships/tags" Target="../tags/tag57.xml"/><Relationship Id="rId11" Type="http://schemas.openxmlformats.org/officeDocument/2006/relationships/tags" Target="../tags/tag56.xml"/><Relationship Id="rId10" Type="http://schemas.openxmlformats.org/officeDocument/2006/relationships/tags" Target="../tags/tag55.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image" Target="../media/image3.png"/><Relationship Id="rId5" Type="http://schemas.openxmlformats.org/officeDocument/2006/relationships/tags" Target="../tags/tag60.xml"/><Relationship Id="rId4" Type="http://schemas.openxmlformats.org/officeDocument/2006/relationships/image" Target="../media/image2.png"/><Relationship Id="rId3" Type="http://schemas.openxmlformats.org/officeDocument/2006/relationships/tags" Target="../tags/tag59.xml"/><Relationship Id="rId2" Type="http://schemas.openxmlformats.org/officeDocument/2006/relationships/tags" Target="../tags/tag58.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image" Target="../media/image3.png"/><Relationship Id="rId5" Type="http://schemas.openxmlformats.org/officeDocument/2006/relationships/tags" Target="../tags/tag69.xml"/><Relationship Id="rId4" Type="http://schemas.openxmlformats.org/officeDocument/2006/relationships/image" Target="../media/image2.png"/><Relationship Id="rId3" Type="http://schemas.openxmlformats.org/officeDocument/2006/relationships/tags" Target="../tags/tag68.xml"/><Relationship Id="rId2" Type="http://schemas.openxmlformats.org/officeDocument/2006/relationships/tags" Target="../tags/tag67.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tags" Target="../tags/tag81.xml"/><Relationship Id="rId6" Type="http://schemas.openxmlformats.org/officeDocument/2006/relationships/image" Target="../media/image5.png"/><Relationship Id="rId5" Type="http://schemas.openxmlformats.org/officeDocument/2006/relationships/tags" Target="../tags/tag80.xml"/><Relationship Id="rId4" Type="http://schemas.openxmlformats.org/officeDocument/2006/relationships/image" Target="../media/image2.png"/><Relationship Id="rId3" Type="http://schemas.openxmlformats.org/officeDocument/2006/relationships/tags" Target="../tags/tag79.xml"/><Relationship Id="rId2" Type="http://schemas.openxmlformats.org/officeDocument/2006/relationships/tags" Target="../tags/tag78.xml"/><Relationship Id="rId11" Type="http://schemas.openxmlformats.org/officeDocument/2006/relationships/tags" Target="../tags/tag85.xml"/><Relationship Id="rId10" Type="http://schemas.openxmlformats.org/officeDocument/2006/relationships/tags" Target="../tags/tag8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image" Target="../media/image1.jpeg"/><Relationship Id="rId2" Type="http://schemas.openxmlformats.org/officeDocument/2006/relationships/tags" Target="../tags/tag89.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93.xml"/><Relationship Id="rId3" Type="http://schemas.openxmlformats.org/officeDocument/2006/relationships/image" Target="../media/image2.png"/><Relationship Id="rId2" Type="http://schemas.openxmlformats.org/officeDocument/2006/relationships/tags" Target="../tags/tag92.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image" Target="../media/image3.png"/><Relationship Id="rId6" Type="http://schemas.openxmlformats.org/officeDocument/2006/relationships/tags" Target="../tags/tag96.xml"/><Relationship Id="rId5" Type="http://schemas.openxmlformats.org/officeDocument/2006/relationships/image" Target="../media/image2.png"/><Relationship Id="rId4" Type="http://schemas.openxmlformats.org/officeDocument/2006/relationships/tags" Target="../tags/tag95.xml"/><Relationship Id="rId3" Type="http://schemas.openxmlformats.org/officeDocument/2006/relationships/image" Target="../media/image4.png"/><Relationship Id="rId2" Type="http://schemas.openxmlformats.org/officeDocument/2006/relationships/tags" Target="../tags/tag94.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00.xml"/><Relationship Id="rId3" Type="http://schemas.openxmlformats.org/officeDocument/2006/relationships/image" Target="../media/image2.png"/><Relationship Id="rId2" Type="http://schemas.openxmlformats.org/officeDocument/2006/relationships/tags" Target="../tags/tag99.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02.xml"/><Relationship Id="rId3" Type="http://schemas.openxmlformats.org/officeDocument/2006/relationships/image" Target="../media/image2.png"/><Relationship Id="rId2" Type="http://schemas.openxmlformats.org/officeDocument/2006/relationships/tags" Target="../tags/tag101.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104.xml"/><Relationship Id="rId3" Type="http://schemas.openxmlformats.org/officeDocument/2006/relationships/image" Target="../media/image4.png"/><Relationship Id="rId2" Type="http://schemas.openxmlformats.org/officeDocument/2006/relationships/tags" Target="../tags/tag103.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06.xml"/><Relationship Id="rId3" Type="http://schemas.openxmlformats.org/officeDocument/2006/relationships/image" Target="../media/image2.png"/><Relationship Id="rId2" Type="http://schemas.openxmlformats.org/officeDocument/2006/relationships/tags" Target="../tags/tag105.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08.xml"/><Relationship Id="rId3" Type="http://schemas.openxmlformats.org/officeDocument/2006/relationships/image" Target="../media/image2.png"/><Relationship Id="rId2" Type="http://schemas.openxmlformats.org/officeDocument/2006/relationships/tags" Target="../tags/tag107.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10.xml"/><Relationship Id="rId3" Type="http://schemas.openxmlformats.org/officeDocument/2006/relationships/image" Target="../media/image2.png"/><Relationship Id="rId2" Type="http://schemas.openxmlformats.org/officeDocument/2006/relationships/tags" Target="../tags/tag109.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image" Target="../media/image1.jpeg"/><Relationship Id="rId2" Type="http://schemas.openxmlformats.org/officeDocument/2006/relationships/tags" Target="../tags/tag111.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image" Target="../media/image3.png"/><Relationship Id="rId4" Type="http://schemas.openxmlformats.org/officeDocument/2006/relationships/tags" Target="../tags/tag115.xml"/><Relationship Id="rId3" Type="http://schemas.openxmlformats.org/officeDocument/2006/relationships/image" Target="../media/image2.png"/><Relationship Id="rId2" Type="http://schemas.openxmlformats.org/officeDocument/2006/relationships/tags" Target="../tags/tag114.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image" Target="../media/image3.png"/><Relationship Id="rId5" Type="http://schemas.openxmlformats.org/officeDocument/2006/relationships/tags" Target="../tags/tag122.xml"/><Relationship Id="rId4" Type="http://schemas.openxmlformats.org/officeDocument/2006/relationships/image" Target="../media/image2.png"/><Relationship Id="rId3" Type="http://schemas.openxmlformats.org/officeDocument/2006/relationships/tags" Target="../tags/tag121.xml"/><Relationship Id="rId2" Type="http://schemas.openxmlformats.org/officeDocument/2006/relationships/tags" Target="../tags/tag120.xml"/><Relationship Id="rId11" Type="http://schemas.openxmlformats.org/officeDocument/2006/relationships/tags" Target="../tags/tag127.xml"/><Relationship Id="rId10" Type="http://schemas.openxmlformats.org/officeDocument/2006/relationships/tags" Target="../tags/tag126.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tags" Target="../tags/tag132.xml"/><Relationship Id="rId7" Type="http://schemas.openxmlformats.org/officeDocument/2006/relationships/tags" Target="../tags/tag131.xml"/><Relationship Id="rId6" Type="http://schemas.openxmlformats.org/officeDocument/2006/relationships/image" Target="../media/image3.png"/><Relationship Id="rId5" Type="http://schemas.openxmlformats.org/officeDocument/2006/relationships/tags" Target="../tags/tag130.xml"/><Relationship Id="rId4" Type="http://schemas.openxmlformats.org/officeDocument/2006/relationships/image" Target="../media/image2.png"/><Relationship Id="rId3" Type="http://schemas.openxmlformats.org/officeDocument/2006/relationships/tags" Target="../tags/tag129.xml"/><Relationship Id="rId2" Type="http://schemas.openxmlformats.org/officeDocument/2006/relationships/tags" Target="../tags/tag128.xml"/><Relationship Id="rId12" Type="http://schemas.openxmlformats.org/officeDocument/2006/relationships/tags" Target="../tags/tag136.xml"/><Relationship Id="rId11" Type="http://schemas.openxmlformats.org/officeDocument/2006/relationships/tags" Target="../tags/tag135.xml"/><Relationship Id="rId10" Type="http://schemas.openxmlformats.org/officeDocument/2006/relationships/tags" Target="../tags/tag134.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142.xml"/><Relationship Id="rId8" Type="http://schemas.openxmlformats.org/officeDocument/2006/relationships/tags" Target="../tags/tag141.xml"/><Relationship Id="rId7" Type="http://schemas.openxmlformats.org/officeDocument/2006/relationships/tags" Target="../tags/tag140.xml"/><Relationship Id="rId6" Type="http://schemas.openxmlformats.org/officeDocument/2006/relationships/image" Target="../media/image3.png"/><Relationship Id="rId5" Type="http://schemas.openxmlformats.org/officeDocument/2006/relationships/tags" Target="../tags/tag139.xml"/><Relationship Id="rId4" Type="http://schemas.openxmlformats.org/officeDocument/2006/relationships/image" Target="../media/image2.png"/><Relationship Id="rId3" Type="http://schemas.openxmlformats.org/officeDocument/2006/relationships/tags" Target="../tags/tag138.xml"/><Relationship Id="rId2" Type="http://schemas.openxmlformats.org/officeDocument/2006/relationships/tags" Target="../tags/tag137.xml"/><Relationship Id="rId12" Type="http://schemas.openxmlformats.org/officeDocument/2006/relationships/tags" Target="../tags/tag145.xml"/><Relationship Id="rId11" Type="http://schemas.openxmlformats.org/officeDocument/2006/relationships/tags" Target="../tags/tag144.xml"/><Relationship Id="rId10" Type="http://schemas.openxmlformats.org/officeDocument/2006/relationships/tags" Target="../tags/tag143.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151.xml"/><Relationship Id="rId8" Type="http://schemas.openxmlformats.org/officeDocument/2006/relationships/tags" Target="../tags/tag150.xml"/><Relationship Id="rId7" Type="http://schemas.openxmlformats.org/officeDocument/2006/relationships/tags" Target="../tags/tag149.xml"/><Relationship Id="rId6" Type="http://schemas.openxmlformats.org/officeDocument/2006/relationships/image" Target="../media/image3.png"/><Relationship Id="rId5" Type="http://schemas.openxmlformats.org/officeDocument/2006/relationships/tags" Target="../tags/tag148.xml"/><Relationship Id="rId4" Type="http://schemas.openxmlformats.org/officeDocument/2006/relationships/image" Target="../media/image2.png"/><Relationship Id="rId3" Type="http://schemas.openxmlformats.org/officeDocument/2006/relationships/tags" Target="../tags/tag147.xml"/><Relationship Id="rId2" Type="http://schemas.openxmlformats.org/officeDocument/2006/relationships/tags" Target="../tags/tag146.xml"/><Relationship Id="rId12" Type="http://schemas.openxmlformats.org/officeDocument/2006/relationships/tags" Target="../tags/tag154.xml"/><Relationship Id="rId11" Type="http://schemas.openxmlformats.org/officeDocument/2006/relationships/tags" Target="../tags/tag153.xml"/><Relationship Id="rId10" Type="http://schemas.openxmlformats.org/officeDocument/2006/relationships/tags" Target="../tags/tag152.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160.xml"/><Relationship Id="rId8" Type="http://schemas.openxmlformats.org/officeDocument/2006/relationships/tags" Target="../tags/tag159.xml"/><Relationship Id="rId7" Type="http://schemas.openxmlformats.org/officeDocument/2006/relationships/tags" Target="../tags/tag158.xml"/><Relationship Id="rId6" Type="http://schemas.openxmlformats.org/officeDocument/2006/relationships/image" Target="../media/image3.png"/><Relationship Id="rId5" Type="http://schemas.openxmlformats.org/officeDocument/2006/relationships/tags" Target="../tags/tag157.xml"/><Relationship Id="rId4" Type="http://schemas.openxmlformats.org/officeDocument/2006/relationships/image" Target="../media/image2.png"/><Relationship Id="rId3" Type="http://schemas.openxmlformats.org/officeDocument/2006/relationships/tags" Target="../tags/tag156.xml"/><Relationship Id="rId2" Type="http://schemas.openxmlformats.org/officeDocument/2006/relationships/tags" Target="../tags/tag155.xml"/><Relationship Id="rId14" Type="http://schemas.openxmlformats.org/officeDocument/2006/relationships/tags" Target="../tags/tag165.xml"/><Relationship Id="rId13" Type="http://schemas.openxmlformats.org/officeDocument/2006/relationships/tags" Target="../tags/tag164.xml"/><Relationship Id="rId12" Type="http://schemas.openxmlformats.org/officeDocument/2006/relationships/tags" Target="../tags/tag163.xml"/><Relationship Id="rId11" Type="http://schemas.openxmlformats.org/officeDocument/2006/relationships/tags" Target="../tags/tag162.xml"/><Relationship Id="rId10" Type="http://schemas.openxmlformats.org/officeDocument/2006/relationships/tags" Target="../tags/tag161.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171.xml"/><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image" Target="../media/image5.png"/><Relationship Id="rId5" Type="http://schemas.openxmlformats.org/officeDocument/2006/relationships/tags" Target="../tags/tag168.xml"/><Relationship Id="rId4" Type="http://schemas.openxmlformats.org/officeDocument/2006/relationships/image" Target="../media/image2.png"/><Relationship Id="rId3" Type="http://schemas.openxmlformats.org/officeDocument/2006/relationships/tags" Target="../tags/tag167.xml"/><Relationship Id="rId2" Type="http://schemas.openxmlformats.org/officeDocument/2006/relationships/tags" Target="../tags/tag166.xml"/><Relationship Id="rId11" Type="http://schemas.openxmlformats.org/officeDocument/2006/relationships/tags" Target="../tags/tag173.xml"/><Relationship Id="rId10" Type="http://schemas.openxmlformats.org/officeDocument/2006/relationships/tags" Target="../tags/tag172.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图片 1" descr="图片26"/>
          <p:cNvPicPr>
            <a:picLocks noChangeAspect="1"/>
          </p:cNvPicPr>
          <p:nvPr>
            <p:custDataLst>
              <p:tags r:id="rId2"/>
            </p:custDataLst>
          </p:nvPr>
        </p:nvPicPr>
        <p:blipFill>
          <a:blip r:embed="rId3"/>
          <a:stretch>
            <a:fillRect/>
          </a:stretch>
        </p:blipFill>
        <p:spPr>
          <a:xfrm>
            <a:off x="2721" y="0"/>
            <a:ext cx="9138558" cy="6858000"/>
          </a:xfrm>
          <a:prstGeom prst="rect">
            <a:avLst/>
          </a:prstGeom>
        </p:spPr>
      </p:pic>
      <p:sp>
        <p:nvSpPr>
          <p:cNvPr id="16" name="日期占位符 15"/>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18" name="灯片编号占位符 17"/>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3" name="副标题 2"/>
          <p:cNvSpPr/>
          <p:nvPr>
            <p:ph type="subTitle" idx="3" hasCustomPrompt="1"/>
            <p:custDataLst>
              <p:tags r:id="rId4"/>
            </p:custDataLst>
          </p:nvPr>
        </p:nvSpPr>
        <p:spPr>
          <a:xfrm>
            <a:off x="1239202" y="2386640"/>
            <a:ext cx="6667548" cy="619785"/>
          </a:xfrm>
        </p:spPr>
        <p:txBody>
          <a:bodyPr vert="horz" wrap="square" lIns="0" tIns="0" rIns="0" bIns="0" rtlCol="0" anchor="b" anchorCtr="0">
            <a:normAutofit/>
          </a:bodyPr>
          <a:lstStyle>
            <a:lvl1pPr marL="0" marR="0" lvl="0" indent="0" algn="dist"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charset="-122"/>
                <a:cs typeface="微软雅黑" panose="020B0503020204020204" charset="-122"/>
                <a:sym typeface="+mn-ea"/>
              </a:defRPr>
            </a:lvl1pPr>
            <a:lvl2pPr marL="342900" indent="0" algn="ctr"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685800" indent="0" algn="ctr" defTabSz="914400" rtl="0" eaLnBrk="1" fontAlgn="auto" latinLnBrk="0" hangingPunct="1">
              <a:lnSpc>
                <a:spcPct val="12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028700" indent="0" algn="ctr" defTabSz="914400" rtl="0" eaLnBrk="1" fontAlgn="auto" latinLnBrk="0" hangingPunct="1">
              <a:lnSpc>
                <a:spcPct val="12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371600" indent="0" algn="ctr" defTabSz="914400" rtl="0" eaLnBrk="1" fontAlgn="auto" latinLnBrk="0" hangingPunct="1">
              <a:lnSpc>
                <a:spcPct val="12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4" name="标题 5"/>
          <p:cNvSpPr>
            <a:spLocks noGrp="1"/>
          </p:cNvSpPr>
          <p:nvPr>
            <p:ph type="ctrTitle" idx="2" hasCustomPrompt="1"/>
            <p:custDataLst>
              <p:tags r:id="rId5"/>
            </p:custDataLst>
          </p:nvPr>
        </p:nvSpPr>
        <p:spPr>
          <a:xfrm>
            <a:off x="1239202" y="3443724"/>
            <a:ext cx="6667548" cy="922973"/>
          </a:xfrm>
        </p:spPr>
        <p:txBody>
          <a:bodyPr vert="horz" wrap="square" lIns="0" tIns="0" rIns="0" bIns="0" rtlCol="0" anchor="ctr" anchorCtr="0">
            <a:normAutofit/>
          </a:bodyPr>
          <a:lstStyle>
            <a:lvl1pPr marL="0" marR="0" algn="dist" defTabSz="914400" rtl="0" eaLnBrk="1" fontAlgn="auto" latinLnBrk="0" hangingPunct="1">
              <a:lnSpc>
                <a:spcPct val="100000"/>
              </a:lnSpc>
              <a:spcBef>
                <a:spcPct val="0"/>
              </a:spcBef>
              <a:buClrTx/>
              <a:buSzTx/>
              <a:buFontTx/>
              <a:buNone/>
              <a:defRPr kumimoji="0" lang="zh-CN" altLang="en-US" sz="5400" b="1" i="0" u="none" strike="noStrike" kern="1200" cap="none" spc="700" normalizeH="0" baseline="0" noProof="1" dirty="0">
                <a:solidFill>
                  <a:schemeClr val="lt1"/>
                </a:solidFill>
                <a:uFillTx/>
                <a:latin typeface="Arial" panose="020B0604020202020204" pitchFamily="34" charset="0"/>
                <a:ea typeface="汉仪旗黑-85S" panose="00020600040101010101" pitchFamily="18" charset="-122"/>
                <a:cs typeface="+mj-cs"/>
              </a:defRPr>
            </a:lvl1pPr>
          </a:lstStyle>
          <a:p>
            <a:pPr lvl="0"/>
            <a:r>
              <a:rPr>
                <a:sym typeface="+mn-ea"/>
              </a:rPr>
              <a:t>编辑标题</a:t>
            </a:r>
            <a:endParaRPr>
              <a:sym typeface="+mn-e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6137910"/>
            <a:ext cx="540068" cy="720090"/>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2" y="6132531"/>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12" name="图片 11" descr="图片27"/>
          <p:cNvPicPr>
            <a:picLocks noChangeAspect="1"/>
          </p:cNvPicPr>
          <p:nvPr>
            <p:custDataLst>
              <p:tags r:id="rId2"/>
            </p:custDataLst>
          </p:nvPr>
        </p:nvPicPr>
        <p:blipFill>
          <a:blip r:embed="rId3"/>
          <a:stretch>
            <a:fillRect/>
          </a:stretch>
        </p:blipFill>
        <p:spPr>
          <a:xfrm>
            <a:off x="6537288" y="2354616"/>
            <a:ext cx="2426513" cy="2148756"/>
          </a:xfrm>
          <a:prstGeom prst="rect">
            <a:avLst/>
          </a:prstGeom>
        </p:spPr>
      </p:pic>
      <p:pic>
        <p:nvPicPr>
          <p:cNvPr id="14" name="图片 13" descr="图片29"/>
          <p:cNvPicPr>
            <a:picLocks noChangeAspect="1"/>
          </p:cNvPicPr>
          <p:nvPr>
            <p:custDataLst>
              <p:tags r:id="rId4"/>
            </p:custDataLst>
          </p:nvPr>
        </p:nvPicPr>
        <p:blipFill>
          <a:blip r:embed="rId5"/>
          <a:stretch>
            <a:fillRect/>
          </a:stretch>
        </p:blipFill>
        <p:spPr>
          <a:xfrm>
            <a:off x="0" y="0"/>
            <a:ext cx="540068" cy="720090"/>
          </a:xfrm>
          <a:prstGeom prst="rect">
            <a:avLst/>
          </a:prstGeom>
        </p:spPr>
      </p:pic>
      <p:pic>
        <p:nvPicPr>
          <p:cNvPr id="13" name="图片 12" descr="图片28"/>
          <p:cNvPicPr>
            <a:picLocks noChangeAspect="1"/>
          </p:cNvPicPr>
          <p:nvPr>
            <p:custDataLst>
              <p:tags r:id="rId6"/>
            </p:custDataLst>
          </p:nvPr>
        </p:nvPicPr>
        <p:blipFill>
          <a:blip r:embed="rId7"/>
          <a:stretch>
            <a:fillRect/>
          </a:stretch>
        </p:blipFill>
        <p:spPr>
          <a:xfrm>
            <a:off x="0" y="6137910"/>
            <a:ext cx="540068" cy="720090"/>
          </a:xfrm>
          <a:prstGeom prst="rect">
            <a:avLst/>
          </a:prstGeom>
        </p:spPr>
      </p:pic>
      <p:sp>
        <p:nvSpPr>
          <p:cNvPr id="4" name="日期占位符 3"/>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2" name="副标题 1"/>
          <p:cNvSpPr/>
          <p:nvPr>
            <p:ph type="subTitle" idx="3" hasCustomPrompt="1"/>
            <p:custDataLst>
              <p:tags r:id="rId8"/>
            </p:custDataLst>
          </p:nvPr>
        </p:nvSpPr>
        <p:spPr>
          <a:xfrm>
            <a:off x="609605" y="3079765"/>
            <a:ext cx="5143024" cy="619001"/>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35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3" name="标题 2"/>
          <p:cNvSpPr/>
          <p:nvPr>
            <p:ph type="ctrTitle" idx="2" hasCustomPrompt="1"/>
            <p:custDataLst>
              <p:tags r:id="rId9"/>
            </p:custDataLst>
          </p:nvPr>
        </p:nvSpPr>
        <p:spPr>
          <a:xfrm>
            <a:off x="609605" y="2106331"/>
            <a:ext cx="5143500" cy="634365"/>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125"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6137910"/>
            <a:ext cx="540068" cy="720090"/>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2" y="6132531"/>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4679158" y="1626121"/>
            <a:ext cx="3962432" cy="4041680"/>
          </a:xfrm>
        </p:spPr>
        <p:txBody>
          <a:bodyPr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charset="-122"/>
              </a:defRPr>
            </a:lvl1pPr>
            <a:lvl2pPr eaLnBrk="1" fontAlgn="auto" latinLnBrk="0" hangingPunct="1">
              <a:defRPr sz="1200">
                <a:solidFill>
                  <a:schemeClr val="tx1"/>
                </a:solidFill>
                <a:latin typeface="Arial" panose="020B0604020202020204" pitchFamily="34" charset="0"/>
                <a:ea typeface="微软雅黑" panose="020B0503020204020204" charset="-122"/>
              </a:defRPr>
            </a:lvl2pPr>
            <a:lvl3pPr eaLnBrk="1" fontAlgn="auto" latinLnBrk="0" hangingPunct="1">
              <a:defRPr sz="1200">
                <a:solidFill>
                  <a:schemeClr val="tx1"/>
                </a:solidFill>
                <a:latin typeface="Arial" panose="020B0604020202020204" pitchFamily="34" charset="0"/>
                <a:ea typeface="微软雅黑" panose="020B0503020204020204" charset="-122"/>
              </a:defRPr>
            </a:lvl3pPr>
            <a:lvl4pPr eaLnBrk="1" fontAlgn="auto" latinLnBrk="0" hangingPunct="1">
              <a:defRPr sz="1200">
                <a:solidFill>
                  <a:schemeClr val="tx1"/>
                </a:solidFill>
                <a:latin typeface="Arial" panose="020B0604020202020204" pitchFamily="34" charset="0"/>
                <a:ea typeface="微软雅黑" panose="020B0503020204020204" charset="-122"/>
              </a:defRPr>
            </a:lvl4pPr>
            <a:lvl5pPr eaLnBrk="1" fontAlgn="auto" latinLnBrk="0" hangingPunct="1">
              <a:defRPr sz="120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7" name="灯片编号占位符 6"/>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6137910"/>
            <a:ext cx="540068" cy="720090"/>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2" y="6132531"/>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02447" y="1000133"/>
            <a:ext cx="3962432" cy="285752"/>
          </a:xfrm>
        </p:spPr>
        <p:txBody>
          <a:bodyPr lIns="90170" tIns="46990" rIns="90170" bIns="46990" anchor="ctr"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4676812" y="1000133"/>
            <a:ext cx="3962432" cy="285752"/>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9" name="灯片编号占位符 8"/>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12" name="图片 11" descr="图片27"/>
          <p:cNvPicPr>
            <a:picLocks noChangeAspect="1"/>
          </p:cNvPicPr>
          <p:nvPr>
            <p:custDataLst>
              <p:tags r:id="rId2"/>
            </p:custDataLst>
          </p:nvPr>
        </p:nvPicPr>
        <p:blipFill>
          <a:blip r:embed="rId3"/>
          <a:stretch>
            <a:fillRect/>
          </a:stretch>
        </p:blipFill>
        <p:spPr>
          <a:xfrm>
            <a:off x="306593" y="1971485"/>
            <a:ext cx="3291840" cy="2915032"/>
          </a:xfrm>
          <a:prstGeom prst="rect">
            <a:avLst/>
          </a:prstGeom>
        </p:spPr>
      </p:pic>
      <p:pic>
        <p:nvPicPr>
          <p:cNvPr id="14" name="图片 13" descr="图片29"/>
          <p:cNvPicPr>
            <a:picLocks noChangeAspect="1"/>
          </p:cNvPicPr>
          <p:nvPr>
            <p:custDataLst>
              <p:tags r:id="rId4"/>
            </p:custDataLst>
          </p:nvPr>
        </p:nvPicPr>
        <p:blipFill>
          <a:blip r:embed="rId5"/>
          <a:stretch>
            <a:fillRect/>
          </a:stretch>
        </p:blipFill>
        <p:spPr>
          <a:xfrm>
            <a:off x="8603932" y="0"/>
            <a:ext cx="540068" cy="720090"/>
          </a:xfrm>
          <a:prstGeom prst="rect">
            <a:avLst/>
          </a:prstGeom>
        </p:spPr>
      </p:pic>
      <p:sp>
        <p:nvSpPr>
          <p:cNvPr id="2" name="标题 1"/>
          <p:cNvSpPr>
            <a:spLocks noGrp="1"/>
          </p:cNvSpPr>
          <p:nvPr>
            <p:ph type="title"/>
          </p:nvPr>
        </p:nvSpPr>
        <p:spPr>
          <a:xfrm>
            <a:off x="502411" y="4984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4" name="灯片编号占位符 3"/>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6137910"/>
            <a:ext cx="540068" cy="720090"/>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2" y="6132531"/>
            <a:ext cx="540068" cy="720090"/>
          </a:xfrm>
          <a:prstGeom prst="rect">
            <a:avLst/>
          </a:prstGeom>
        </p:spPr>
      </p:pic>
      <p:sp>
        <p:nvSpPr>
          <p:cNvPr id="2" name="标题 1"/>
          <p:cNvSpPr>
            <a:spLocks noGrp="1"/>
          </p:cNvSpPr>
          <p:nvPr>
            <p:ph type="title"/>
          </p:nvPr>
        </p:nvSpPr>
        <p:spPr>
          <a:xfrm>
            <a:off x="502447"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7" name="灯片编号占位符 6"/>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6137910"/>
            <a:ext cx="540068" cy="720090"/>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2" y="6132531"/>
            <a:ext cx="540068" cy="720090"/>
          </a:xfrm>
          <a:prstGeom prst="rect">
            <a:avLst/>
          </a:prstGeom>
        </p:spPr>
      </p:pic>
      <p:sp>
        <p:nvSpPr>
          <p:cNvPr id="2" name="竖排标题 1"/>
          <p:cNvSpPr>
            <a:spLocks noGrp="1"/>
          </p:cNvSpPr>
          <p:nvPr>
            <p:ph type="title" orient="vert"/>
          </p:nvPr>
        </p:nvSpPr>
        <p:spPr>
          <a:xfrm>
            <a:off x="7928351" y="1626121"/>
            <a:ext cx="713238" cy="4041680"/>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02444" y="1626113"/>
            <a:ext cx="7371076" cy="4041680"/>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charset="-122"/>
              </a:defRPr>
            </a:lvl1pPr>
            <a:lvl2pPr indent="0" eaLnBrk="1" fontAlgn="auto" latinLnBrk="0" hangingPunct="1">
              <a:defRPr>
                <a:solidFill>
                  <a:schemeClr val="tx1"/>
                </a:solidFill>
                <a:latin typeface="Arial" panose="020B0604020202020204" pitchFamily="34" charset="0"/>
                <a:ea typeface="微软雅黑" panose="020B0503020204020204" charset="-122"/>
              </a:defRPr>
            </a:lvl2pPr>
            <a:lvl3pPr indent="0" eaLnBrk="1" fontAlgn="auto" latinLnBrk="0" hangingPunct="1">
              <a:defRPr>
                <a:solidFill>
                  <a:schemeClr val="tx1"/>
                </a:solidFill>
                <a:latin typeface="Arial" panose="020B0604020202020204" pitchFamily="34" charset="0"/>
                <a:ea typeface="微软雅黑" panose="020B0503020204020204" charset="-122"/>
              </a:defRPr>
            </a:lvl3pPr>
            <a:lvl4pPr indent="0" eaLnBrk="1" fontAlgn="auto" latinLnBrk="0" hangingPunct="1">
              <a:defRPr>
                <a:solidFill>
                  <a:schemeClr val="tx1"/>
                </a:solidFill>
                <a:latin typeface="Arial" panose="020B0604020202020204" pitchFamily="34" charset="0"/>
                <a:ea typeface="微软雅黑" panose="020B0503020204020204" charset="-122"/>
              </a:defRPr>
            </a:lvl4pPr>
            <a:lvl5pPr indent="0" eaLnBrk="1" fontAlgn="auto" latinLnBrk="0" hangingPunct="1">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6137910"/>
            <a:ext cx="540068" cy="720090"/>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2" y="6132531"/>
            <a:ext cx="540068" cy="720090"/>
          </a:xfrm>
          <a:prstGeom prst="rect">
            <a:avLst/>
          </a:prstGeom>
        </p:spPr>
      </p:pic>
      <p:sp>
        <p:nvSpPr>
          <p:cNvPr id="3" name="日期占位符 2"/>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02447" y="1626121"/>
            <a:ext cx="8139178" cy="4041680"/>
          </a:xfrm>
        </p:spPr>
        <p:txBody>
          <a:bodyPr/>
          <a:lstStyle>
            <a:lvl1pPr>
              <a:defRPr>
                <a:solidFill>
                  <a:schemeClr val="tx1"/>
                </a:solidFill>
                <a:latin typeface="Arial" panose="020B0604020202020204" pitchFamily="34" charset="0"/>
                <a:ea typeface="微软雅黑" panose="020B0503020204020204" charset="-122"/>
              </a:defRPr>
            </a:lvl1pPr>
            <a:lvl2pPr>
              <a:defRPr>
                <a:solidFill>
                  <a:schemeClr val="tx1"/>
                </a:solidFill>
                <a:latin typeface="Arial" panose="020B0604020202020204" pitchFamily="34" charset="0"/>
                <a:ea typeface="微软雅黑" panose="020B0503020204020204" charset="-122"/>
              </a:defRPr>
            </a:lvl2pPr>
            <a:lvl3pPr>
              <a:defRPr>
                <a:solidFill>
                  <a:schemeClr val="tx1"/>
                </a:solidFill>
                <a:latin typeface="Arial" panose="020B0604020202020204" pitchFamily="34" charset="0"/>
                <a:ea typeface="微软雅黑" panose="020B0503020204020204" charset="-122"/>
              </a:defRPr>
            </a:lvl3pPr>
            <a:lvl4pPr>
              <a:defRPr>
                <a:solidFill>
                  <a:schemeClr val="tx1"/>
                </a:solidFill>
                <a:latin typeface="Arial" panose="020B0604020202020204" pitchFamily="34" charset="0"/>
                <a:ea typeface="微软雅黑" panose="020B0503020204020204" charset="-122"/>
              </a:defRPr>
            </a:lvl4pPr>
            <a:lvl5pPr>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descr="图片26"/>
          <p:cNvPicPr>
            <a:picLocks noChangeAspect="1"/>
          </p:cNvPicPr>
          <p:nvPr>
            <p:custDataLst>
              <p:tags r:id="rId2"/>
            </p:custDataLst>
          </p:nvPr>
        </p:nvPicPr>
        <p:blipFill>
          <a:blip r:embed="rId3"/>
          <a:stretch>
            <a:fillRect/>
          </a:stretch>
        </p:blipFill>
        <p:spPr>
          <a:xfrm>
            <a:off x="2721" y="0"/>
            <a:ext cx="9138558" cy="6858000"/>
          </a:xfrm>
          <a:prstGeom prst="rect">
            <a:avLst/>
          </a:prstGeom>
        </p:spPr>
      </p:pic>
      <p:sp>
        <p:nvSpPr>
          <p:cNvPr id="3" name="日期占位符 2"/>
          <p:cNvSpPr>
            <a:spLocks noGrp="1"/>
          </p:cNvSpPr>
          <p:nvPr>
            <p:ph type="dt" sz="half" idx="10"/>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6" name="文本占位符 2"/>
          <p:cNvSpPr/>
          <p:nvPr>
            <p:ph type="body" idx="1" hasCustomPrompt="1"/>
            <p:custDataLst>
              <p:tags r:id="rId4"/>
            </p:custDataLst>
          </p:nvPr>
        </p:nvSpPr>
        <p:spPr>
          <a:xfrm>
            <a:off x="1239202" y="2184458"/>
            <a:ext cx="6667548" cy="1015090"/>
          </a:xfrm>
        </p:spPr>
        <p:txBody>
          <a:bodyPr vert="horz" wrap="square" lIns="0" tIns="0" rIns="0" bIns="0" rtlCol="0" anchor="b" anchorCtr="0">
            <a:normAutofit/>
          </a:bodyPr>
          <a:lstStyle>
            <a:lvl1pPr marL="0" marR="0" lvl="0" indent="0" algn="dist"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charset="-122"/>
                <a:cs typeface="微软雅黑" panose="020B0503020204020204" charset="-122"/>
                <a:sym typeface="+mn-ea"/>
              </a:defRPr>
            </a:lvl1pPr>
            <a:lvl2pPr marL="342900" indent="0" algn="ctr"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685800" indent="0" algn="ctr" defTabSz="914400" rtl="0" eaLnBrk="1" fontAlgn="auto" latinLnBrk="0" hangingPunct="1">
              <a:lnSpc>
                <a:spcPct val="12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028700" indent="0" algn="ctr" defTabSz="914400" rtl="0" eaLnBrk="1" fontAlgn="auto" latinLnBrk="0" hangingPunct="1">
              <a:lnSpc>
                <a:spcPct val="12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371600" indent="0" algn="ctr" defTabSz="914400" rtl="0" eaLnBrk="1" fontAlgn="auto" latinLnBrk="0" hangingPunct="1">
              <a:lnSpc>
                <a:spcPct val="12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5"/>
          <p:cNvSpPr>
            <a:spLocks noGrp="1"/>
          </p:cNvSpPr>
          <p:nvPr>
            <p:ph type="title" hasCustomPrompt="1"/>
            <p:custDataLst>
              <p:tags r:id="rId5"/>
            </p:custDataLst>
          </p:nvPr>
        </p:nvSpPr>
        <p:spPr>
          <a:xfrm>
            <a:off x="1239202" y="3705675"/>
            <a:ext cx="6667548" cy="922973"/>
          </a:xfrm>
        </p:spPr>
        <p:txBody>
          <a:bodyPr vert="horz" wrap="square" lIns="0" tIns="0" rIns="0" bIns="0" rtlCol="0" anchor="ctr" anchorCtr="0">
            <a:normAutofit/>
          </a:bodyPr>
          <a:lstStyle>
            <a:lvl1pPr marL="0" marR="0" algn="dist" defTabSz="914400" rtl="0" eaLnBrk="1" fontAlgn="auto" latinLnBrk="0" hangingPunct="1">
              <a:lnSpc>
                <a:spcPct val="100000"/>
              </a:lnSpc>
              <a:spcBef>
                <a:spcPct val="0"/>
              </a:spcBef>
              <a:buClrTx/>
              <a:buSzTx/>
              <a:buFontTx/>
              <a:buNone/>
              <a:defRPr kumimoji="0" lang="zh-CN" altLang="en-US" sz="5700" b="1" i="0" u="none" strike="noStrike" kern="1200" cap="none" spc="700" normalizeH="0" baseline="0" noProof="1">
                <a:solidFill>
                  <a:schemeClr val="lt1"/>
                </a:solidFill>
                <a:uFillTx/>
                <a:latin typeface="Arial" panose="020B0604020202020204" pitchFamily="34" charset="0"/>
                <a:ea typeface="汉仪旗黑-85S" panose="00020600040101010101" pitchFamily="18" charset="-122"/>
                <a:cs typeface="+mj-cs"/>
              </a:defRPr>
            </a:lvl1pPr>
          </a:lstStyle>
          <a:p>
            <a:pPr lvl="0"/>
            <a:r>
              <a:rPr>
                <a:sym typeface="+mn-ea"/>
              </a:rPr>
              <a:t>编辑标题</a:t>
            </a:r>
            <a:endParaRPr>
              <a:sym typeface="+mn-e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6137910"/>
            <a:ext cx="540068" cy="720090"/>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2" y="6132531"/>
            <a:ext cx="540068" cy="720090"/>
          </a:xfrm>
          <a:prstGeom prst="rect">
            <a:avLst/>
          </a:prstGeom>
        </p:spPr>
      </p:pic>
      <p:sp>
        <p:nvSpPr>
          <p:cNvPr id="2" name="标题 1"/>
          <p:cNvSpPr>
            <a:spLocks noGrp="1"/>
          </p:cNvSpPr>
          <p:nvPr>
            <p:ph type="title"/>
            <p:custDataLst>
              <p:tags r:id="rId6"/>
            </p:custDataLst>
          </p:nvPr>
        </p:nvSpPr>
        <p:spPr>
          <a:xfrm>
            <a:off x="502411" y="498476"/>
            <a:ext cx="8139178" cy="331473"/>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6" name="矩形 5"/>
          <p:cNvSpPr/>
          <p:nvPr>
            <p:custDataLst>
              <p:tags r:id="rId2"/>
            </p:custDataLst>
          </p:nvPr>
        </p:nvSpPr>
        <p:spPr>
          <a:xfrm>
            <a:off x="220950" y="302400"/>
            <a:ext cx="8702097"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0" y="0"/>
            <a:ext cx="540068" cy="720090"/>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hasCustomPrompt="1"/>
            <p:custDataLst>
              <p:tags r:id="rId7"/>
            </p:custDataLst>
          </p:nvPr>
        </p:nvSpPr>
        <p:spPr>
          <a:xfrm>
            <a:off x="961200" y="1339650"/>
            <a:ext cx="7219800" cy="542700"/>
          </a:xfrm>
        </p:spPr>
        <p:txBody>
          <a:bodyPr anchor="ctr"/>
          <a:lstStyle>
            <a:lvl1pPr>
              <a:defRPr sz="24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960835" y="2594250"/>
            <a:ext cx="7219950" cy="25839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6" name="矩形 5"/>
          <p:cNvSpPr/>
          <p:nvPr>
            <p:custDataLst>
              <p:tags r:id="rId2"/>
            </p:custDataLst>
          </p:nvPr>
        </p:nvSpPr>
        <p:spPr>
          <a:xfrm>
            <a:off x="0" y="-10800"/>
            <a:ext cx="3620691"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0" y="-10800"/>
            <a:ext cx="540068" cy="720090"/>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hasCustomPrompt="1"/>
            <p:custDataLst>
              <p:tags r:id="rId7"/>
            </p:custDataLst>
          </p:nvPr>
        </p:nvSpPr>
        <p:spPr>
          <a:xfrm>
            <a:off x="437400" y="880650"/>
            <a:ext cx="2970000" cy="661500"/>
          </a:xfrm>
        </p:spPr>
        <p:txBody>
          <a:bodyPr anchor="ctr" anchorCtr="0"/>
          <a:lstStyle>
            <a:lvl1pPr>
              <a:defRPr sz="27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40100" y="2275650"/>
            <a:ext cx="2967300" cy="30699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3825900" y="1405930"/>
            <a:ext cx="4860000" cy="3815953"/>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6" name="矩形 5"/>
          <p:cNvSpPr/>
          <p:nvPr>
            <p:custDataLst>
              <p:tags r:id="rId2"/>
            </p:custDataLst>
          </p:nvPr>
        </p:nvSpPr>
        <p:spPr>
          <a:xfrm>
            <a:off x="0" y="-10800"/>
            <a:ext cx="9142200" cy="2660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0" y="6137910"/>
            <a:ext cx="540068" cy="720090"/>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9000" y="859500"/>
            <a:ext cx="8232300" cy="469800"/>
          </a:xfrm>
        </p:spPr>
        <p:txBody>
          <a:bodyPr anchor="ctr"/>
          <a:lstStyle>
            <a:lvl1pPr algn="ctr">
              <a:defRPr sz="27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59000" y="1763100"/>
            <a:ext cx="8231981" cy="621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459581" y="3236850"/>
            <a:ext cx="8224200" cy="25731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6" name="矩形 5"/>
          <p:cNvSpPr/>
          <p:nvPr>
            <p:custDataLst>
              <p:tags r:id="rId2"/>
            </p:custDataLst>
          </p:nvPr>
        </p:nvSpPr>
        <p:spPr>
          <a:xfrm>
            <a:off x="0" y="5029200"/>
            <a:ext cx="9142200" cy="18288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0" y="0"/>
            <a:ext cx="540068" cy="720090"/>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8603932" y="-5379"/>
            <a:ext cx="540068" cy="720090"/>
          </a:xfrm>
          <a:prstGeom prst="rect">
            <a:avLst/>
          </a:prstGeom>
        </p:spPr>
      </p:pic>
      <p:sp>
        <p:nvSpPr>
          <p:cNvPr id="2" name="标题 1"/>
          <p:cNvSpPr>
            <a:spLocks noGrp="1"/>
          </p:cNvSpPr>
          <p:nvPr>
            <p:ph type="title"/>
            <p:custDataLst>
              <p:tags r:id="rId7"/>
            </p:custDataLst>
          </p:nvPr>
        </p:nvSpPr>
        <p:spPr>
          <a:xfrm>
            <a:off x="453600" y="740250"/>
            <a:ext cx="8232300" cy="423900"/>
          </a:xfrm>
        </p:spPr>
        <p:txBody>
          <a:bodyPr anchor="ctr" anchorCtr="0"/>
          <a:lstStyle>
            <a:lvl1pPr algn="ctr">
              <a:defRPr sz="24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53628" y="2082600"/>
            <a:ext cx="8243100" cy="2408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445500" y="5306850"/>
            <a:ext cx="8251200" cy="7587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8" name="矩形 7"/>
          <p:cNvSpPr/>
          <p:nvPr>
            <p:custDataLst>
              <p:tags r:id="rId2"/>
            </p:custDataLst>
          </p:nvPr>
        </p:nvSpPr>
        <p:spPr>
          <a:xfrm>
            <a:off x="0" y="-10800"/>
            <a:ext cx="91422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8602133" y="-10800"/>
            <a:ext cx="540068" cy="720090"/>
          </a:xfrm>
          <a:prstGeom prst="rect">
            <a:avLst/>
          </a:prstGeom>
        </p:spPr>
      </p:pic>
      <p:pic>
        <p:nvPicPr>
          <p:cNvPr id="6" name="图片 5" descr="图片28"/>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p:custDataLst>
              <p:tags r:id="rId7"/>
            </p:custDataLst>
          </p:nvPr>
        </p:nvSpPr>
        <p:spPr>
          <a:xfrm>
            <a:off x="434700" y="292846"/>
            <a:ext cx="8278200" cy="331473"/>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34700" y="2025000"/>
            <a:ext cx="4006800" cy="217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4681800" y="2025000"/>
            <a:ext cx="4025700" cy="217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429300" y="4914450"/>
            <a:ext cx="4006800" cy="5859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4689900" y="4910850"/>
            <a:ext cx="4025700" cy="5859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6" name="矩形 5"/>
          <p:cNvSpPr/>
          <p:nvPr>
            <p:custDataLst>
              <p:tags r:id="rId2"/>
            </p:custDataLst>
          </p:nvPr>
        </p:nvSpPr>
        <p:spPr>
          <a:xfrm>
            <a:off x="0" y="1576799"/>
            <a:ext cx="9142200" cy="3704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7828846" y="5104461"/>
            <a:ext cx="1315145" cy="1753527"/>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0" y="-10802"/>
            <a:ext cx="1315145" cy="1753527"/>
          </a:xfrm>
          <a:prstGeom prst="rect">
            <a:avLst/>
          </a:prstGeom>
        </p:spPr>
      </p:pic>
      <p:sp>
        <p:nvSpPr>
          <p:cNvPr id="2" name="标题 1"/>
          <p:cNvSpPr>
            <a:spLocks noGrp="1"/>
          </p:cNvSpPr>
          <p:nvPr>
            <p:ph type="title" hasCustomPrompt="1"/>
            <p:custDataLst>
              <p:tags r:id="rId7"/>
            </p:custDataLst>
          </p:nvPr>
        </p:nvSpPr>
        <p:spPr>
          <a:xfrm>
            <a:off x="1142100" y="1637550"/>
            <a:ext cx="6858000" cy="1790100"/>
          </a:xfrm>
        </p:spPr>
        <p:txBody>
          <a:bodyPr anchor="b"/>
          <a:lstStyle>
            <a:lvl1pPr algn="ctr">
              <a:defRPr sz="45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322307" y="6349833"/>
            <a:ext cx="2700000" cy="3168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592000" y="6349833"/>
            <a:ext cx="3960000" cy="3168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120450" y="6349833"/>
            <a:ext cx="2700000" cy="3168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4069800"/>
            <a:ext cx="6858000" cy="1242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图片 1" descr="图片26"/>
          <p:cNvPicPr>
            <a:picLocks noChangeAspect="1"/>
          </p:cNvPicPr>
          <p:nvPr>
            <p:custDataLst>
              <p:tags r:id="rId2"/>
            </p:custDataLst>
          </p:nvPr>
        </p:nvPicPr>
        <p:blipFill>
          <a:blip r:embed="rId3"/>
          <a:stretch>
            <a:fillRect/>
          </a:stretch>
        </p:blipFill>
        <p:spPr>
          <a:xfrm>
            <a:off x="2721" y="857250"/>
            <a:ext cx="9138558" cy="5143500"/>
          </a:xfrm>
          <a:prstGeom prst="rect">
            <a:avLst/>
          </a:prstGeom>
        </p:spPr>
      </p:pic>
      <p:sp>
        <p:nvSpPr>
          <p:cNvPr id="16" name="日期占位符 15"/>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18" name="灯片编号占位符 17"/>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3" name="副标题 2"/>
          <p:cNvSpPr/>
          <p:nvPr>
            <p:ph type="subTitle" idx="3" hasCustomPrompt="1"/>
            <p:custDataLst>
              <p:tags r:id="rId4"/>
            </p:custDataLst>
          </p:nvPr>
        </p:nvSpPr>
        <p:spPr>
          <a:xfrm>
            <a:off x="1239203" y="2569757"/>
            <a:ext cx="6667548" cy="619785"/>
          </a:xfrm>
        </p:spPr>
        <p:txBody>
          <a:bodyPr vert="horz" wrap="square" lIns="0" tIns="0" rIns="0" bIns="0" rtlCol="0" anchor="b" anchorCtr="0">
            <a:normAutofit/>
          </a:bodyPr>
          <a:lstStyle>
            <a:lvl1pPr marL="0" marR="0" lvl="0" indent="0" algn="dist"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24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charset="-122"/>
                <a:cs typeface="微软雅黑" panose="020B0503020204020204" charset="-122"/>
                <a:sym typeface="+mn-ea"/>
              </a:defRPr>
            </a:lvl1pPr>
            <a:lvl2pPr marL="457200" indent="0" algn="ctr"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914400" indent="0" algn="ctr" defTabSz="914400" rtl="0" eaLnBrk="1" fontAlgn="auto" latinLnBrk="0" hangingPunct="1">
              <a:lnSpc>
                <a:spcPct val="12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371600" indent="0" algn="ctr"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828800" indent="0" algn="ctr"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4" name="标题 5"/>
          <p:cNvSpPr>
            <a:spLocks noGrp="1"/>
          </p:cNvSpPr>
          <p:nvPr>
            <p:ph type="ctrTitle" idx="2" hasCustomPrompt="1"/>
            <p:custDataLst>
              <p:tags r:id="rId5"/>
            </p:custDataLst>
          </p:nvPr>
        </p:nvSpPr>
        <p:spPr>
          <a:xfrm>
            <a:off x="1239203" y="3324671"/>
            <a:ext cx="6667548" cy="922973"/>
          </a:xfrm>
        </p:spPr>
        <p:txBody>
          <a:bodyPr vert="horz" wrap="square" lIns="0" tIns="0" rIns="0" bIns="0" rtlCol="0" anchor="ctr" anchorCtr="0">
            <a:normAutofit/>
          </a:bodyPr>
          <a:lstStyle>
            <a:lvl1pPr marL="0" marR="0" algn="dist" defTabSz="914400" rtl="0" eaLnBrk="1" fontAlgn="auto" latinLnBrk="0" hangingPunct="1">
              <a:lnSpc>
                <a:spcPct val="100000"/>
              </a:lnSpc>
              <a:spcBef>
                <a:spcPct val="0"/>
              </a:spcBef>
              <a:buClrTx/>
              <a:buSzTx/>
              <a:buFontTx/>
              <a:buNone/>
              <a:defRPr kumimoji="0" lang="zh-CN" altLang="en-US" sz="7200" b="1" i="0" u="none" strike="noStrike" kern="1200" cap="none" spc="700" normalizeH="0" baseline="0" noProof="1" dirty="0">
                <a:solidFill>
                  <a:schemeClr val="lt1"/>
                </a:solidFill>
                <a:uFillTx/>
                <a:latin typeface="Arial" panose="020B0604020202020204" pitchFamily="34" charset="0"/>
                <a:ea typeface="汉仪旗黑-85S" panose="00020600040101010101" pitchFamily="18" charset="-122"/>
                <a:cs typeface="+mj-cs"/>
              </a:defRPr>
            </a:lvl1pPr>
          </a:lstStyle>
          <a:p>
            <a:pPr lvl="0"/>
            <a:r>
              <a:rPr>
                <a:sym typeface="+mn-ea"/>
              </a:rPr>
              <a:t>编辑标题</a:t>
            </a:r>
            <a:endParaRPr>
              <a:sym typeface="+mn-ea"/>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5460683"/>
            <a:ext cx="540068" cy="540068"/>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3" y="5456648"/>
            <a:ext cx="540068" cy="540068"/>
          </a:xfrm>
          <a:prstGeom prst="rect">
            <a:avLst/>
          </a:prstGeom>
        </p:spPr>
      </p:pic>
      <p:sp>
        <p:nvSpPr>
          <p:cNvPr id="2" name="标题 1"/>
          <p:cNvSpPr>
            <a:spLocks noGrp="1"/>
          </p:cNvSpPr>
          <p:nvPr>
            <p:ph type="title"/>
          </p:nvPr>
        </p:nvSpPr>
        <p:spPr>
          <a:xfrm>
            <a:off x="502412" y="1189676"/>
            <a:ext cx="8139178" cy="331473"/>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02412" y="1571631"/>
            <a:ext cx="8139178" cy="4041680"/>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12" name="图片 11" descr="图片27"/>
          <p:cNvPicPr>
            <a:picLocks noChangeAspect="1"/>
          </p:cNvPicPr>
          <p:nvPr>
            <p:custDataLst>
              <p:tags r:id="rId2"/>
            </p:custDataLst>
          </p:nvPr>
        </p:nvPicPr>
        <p:blipFill>
          <a:blip r:embed="rId3"/>
          <a:stretch>
            <a:fillRect/>
          </a:stretch>
        </p:blipFill>
        <p:spPr>
          <a:xfrm>
            <a:off x="6537288" y="2354618"/>
            <a:ext cx="2426513" cy="2148756"/>
          </a:xfrm>
          <a:prstGeom prst="rect">
            <a:avLst/>
          </a:prstGeom>
        </p:spPr>
      </p:pic>
      <p:pic>
        <p:nvPicPr>
          <p:cNvPr id="14" name="图片 13" descr="图片29"/>
          <p:cNvPicPr>
            <a:picLocks noChangeAspect="1"/>
          </p:cNvPicPr>
          <p:nvPr>
            <p:custDataLst>
              <p:tags r:id="rId4"/>
            </p:custDataLst>
          </p:nvPr>
        </p:nvPicPr>
        <p:blipFill>
          <a:blip r:embed="rId5"/>
          <a:stretch>
            <a:fillRect/>
          </a:stretch>
        </p:blipFill>
        <p:spPr>
          <a:xfrm>
            <a:off x="0" y="857250"/>
            <a:ext cx="540068" cy="540068"/>
          </a:xfrm>
          <a:prstGeom prst="rect">
            <a:avLst/>
          </a:prstGeom>
        </p:spPr>
      </p:pic>
      <p:pic>
        <p:nvPicPr>
          <p:cNvPr id="13" name="图片 12" descr="图片28"/>
          <p:cNvPicPr>
            <a:picLocks noChangeAspect="1"/>
          </p:cNvPicPr>
          <p:nvPr>
            <p:custDataLst>
              <p:tags r:id="rId6"/>
            </p:custDataLst>
          </p:nvPr>
        </p:nvPicPr>
        <p:blipFill>
          <a:blip r:embed="rId7"/>
          <a:stretch>
            <a:fillRect/>
          </a:stretch>
        </p:blipFill>
        <p:spPr>
          <a:xfrm>
            <a:off x="0" y="5460683"/>
            <a:ext cx="540068" cy="540068"/>
          </a:xfrm>
          <a:prstGeom prst="rect">
            <a:avLst/>
          </a:prstGeom>
        </p:spPr>
      </p:pic>
      <p:sp>
        <p:nvSpPr>
          <p:cNvPr id="4" name="日期占位符 3"/>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2" name="副标题 1"/>
          <p:cNvSpPr/>
          <p:nvPr>
            <p:ph type="subTitle" idx="3" hasCustomPrompt="1"/>
            <p:custDataLst>
              <p:tags r:id="rId8"/>
            </p:custDataLst>
          </p:nvPr>
        </p:nvSpPr>
        <p:spPr>
          <a:xfrm>
            <a:off x="609605" y="3089699"/>
            <a:ext cx="5143024" cy="619001"/>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3" name="标题 2"/>
          <p:cNvSpPr/>
          <p:nvPr>
            <p:ph type="ctrTitle" idx="2" hasCustomPrompt="1"/>
            <p:custDataLst>
              <p:tags r:id="rId9"/>
            </p:custDataLst>
          </p:nvPr>
        </p:nvSpPr>
        <p:spPr>
          <a:xfrm>
            <a:off x="609605" y="2357702"/>
            <a:ext cx="5143500" cy="634365"/>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5500"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5460683"/>
            <a:ext cx="540068" cy="540068"/>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3" y="5456648"/>
            <a:ext cx="540068" cy="540068"/>
          </a:xfrm>
          <a:prstGeom prst="rect">
            <a:avLst/>
          </a:prstGeom>
        </p:spPr>
      </p:pic>
      <p:sp>
        <p:nvSpPr>
          <p:cNvPr id="2" name="标题 1"/>
          <p:cNvSpPr>
            <a:spLocks noGrp="1"/>
          </p:cNvSpPr>
          <p:nvPr>
            <p:ph type="title"/>
          </p:nvPr>
        </p:nvSpPr>
        <p:spPr>
          <a:xfrm>
            <a:off x="502412" y="11896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02448" y="1571631"/>
            <a:ext cx="3962432" cy="4041680"/>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4679158" y="1571631"/>
            <a:ext cx="3962432" cy="4041680"/>
          </a:xfrm>
        </p:spPr>
        <p:txBody>
          <a:bodyPr lIns="90170" tIns="46990" rIns="90170" bIns="46990">
            <a:normAutofit/>
          </a:bodyPr>
          <a:lstStyle>
            <a:lvl1pPr eaLnBrk="1" fontAlgn="auto" latinLnBrk="0" hangingPunct="1">
              <a:defRPr sz="1600">
                <a:solidFill>
                  <a:schemeClr val="tx1"/>
                </a:solidFill>
                <a:latin typeface="Arial" panose="020B0604020202020204" pitchFamily="34" charset="0"/>
                <a:ea typeface="微软雅黑" panose="020B0503020204020204" charset="-122"/>
              </a:defRPr>
            </a:lvl1pPr>
            <a:lvl2pPr eaLnBrk="1" fontAlgn="auto" latinLnBrk="0" hangingPunct="1">
              <a:defRPr sz="1600">
                <a:solidFill>
                  <a:schemeClr val="tx1"/>
                </a:solidFill>
                <a:latin typeface="Arial" panose="020B0604020202020204" pitchFamily="34" charset="0"/>
                <a:ea typeface="微软雅黑" panose="020B0503020204020204" charset="-122"/>
              </a:defRPr>
            </a:lvl2pPr>
            <a:lvl3pPr eaLnBrk="1" fontAlgn="auto" latinLnBrk="0" hangingPunct="1">
              <a:defRPr sz="1600">
                <a:solidFill>
                  <a:schemeClr val="tx1"/>
                </a:solidFill>
                <a:latin typeface="Arial" panose="020B0604020202020204" pitchFamily="34" charset="0"/>
                <a:ea typeface="微软雅黑" panose="020B0503020204020204" charset="-122"/>
              </a:defRPr>
            </a:lvl3pPr>
            <a:lvl4pPr eaLnBrk="1" fontAlgn="auto" latinLnBrk="0" hangingPunct="1">
              <a:defRPr sz="1600">
                <a:solidFill>
                  <a:schemeClr val="tx1"/>
                </a:solidFill>
                <a:latin typeface="Arial" panose="020B0604020202020204" pitchFamily="34" charset="0"/>
                <a:ea typeface="微软雅黑" panose="020B0503020204020204" charset="-122"/>
              </a:defRPr>
            </a:lvl4pPr>
            <a:lvl5pPr eaLnBrk="1" fontAlgn="auto" latinLnBrk="0" hangingPunct="1">
              <a:defRPr sz="160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7" name="灯片编号占位符 6"/>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5460683"/>
            <a:ext cx="540068" cy="540068"/>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3" y="5456648"/>
            <a:ext cx="540068" cy="540068"/>
          </a:xfrm>
          <a:prstGeom prst="rect">
            <a:avLst/>
          </a:prstGeom>
        </p:spPr>
      </p:pic>
      <p:sp>
        <p:nvSpPr>
          <p:cNvPr id="2" name="标题 1"/>
          <p:cNvSpPr>
            <a:spLocks noGrp="1"/>
          </p:cNvSpPr>
          <p:nvPr>
            <p:ph type="title"/>
          </p:nvPr>
        </p:nvSpPr>
        <p:spPr>
          <a:xfrm>
            <a:off x="502412" y="11896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02448" y="1571631"/>
            <a:ext cx="3962432" cy="285752"/>
          </a:xfrm>
        </p:spPr>
        <p:txBody>
          <a:bodyPr lIns="90170" tIns="46990" rIns="90170" bIns="46990" anchor="ctr"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02444" y="1912144"/>
            <a:ext cx="3962400" cy="3701064"/>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4676813" y="1571631"/>
            <a:ext cx="3962432" cy="285752"/>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4676813" y="1912144"/>
            <a:ext cx="3962432" cy="3701064"/>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9" name="灯片编号占位符 8"/>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12" name="图片 11" descr="图片27"/>
          <p:cNvPicPr>
            <a:picLocks noChangeAspect="1"/>
          </p:cNvPicPr>
          <p:nvPr>
            <p:custDataLst>
              <p:tags r:id="rId2"/>
            </p:custDataLst>
          </p:nvPr>
        </p:nvPicPr>
        <p:blipFill>
          <a:blip r:embed="rId3"/>
          <a:stretch>
            <a:fillRect/>
          </a:stretch>
        </p:blipFill>
        <p:spPr>
          <a:xfrm>
            <a:off x="306593" y="1971485"/>
            <a:ext cx="3291840" cy="2915032"/>
          </a:xfrm>
          <a:prstGeom prst="rect">
            <a:avLst/>
          </a:prstGeom>
        </p:spPr>
      </p:pic>
      <p:pic>
        <p:nvPicPr>
          <p:cNvPr id="14" name="图片 13" descr="图片29"/>
          <p:cNvPicPr>
            <a:picLocks noChangeAspect="1"/>
          </p:cNvPicPr>
          <p:nvPr>
            <p:custDataLst>
              <p:tags r:id="rId4"/>
            </p:custDataLst>
          </p:nvPr>
        </p:nvPicPr>
        <p:blipFill>
          <a:blip r:embed="rId5"/>
          <a:stretch>
            <a:fillRect/>
          </a:stretch>
        </p:blipFill>
        <p:spPr>
          <a:xfrm>
            <a:off x="8603933" y="857250"/>
            <a:ext cx="540068" cy="540068"/>
          </a:xfrm>
          <a:prstGeom prst="rect">
            <a:avLst/>
          </a:prstGeom>
        </p:spPr>
      </p:pic>
      <p:sp>
        <p:nvSpPr>
          <p:cNvPr id="2" name="标题 1"/>
          <p:cNvSpPr>
            <a:spLocks noGrp="1"/>
          </p:cNvSpPr>
          <p:nvPr>
            <p:ph type="title"/>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4" name="灯片编号占位符 3"/>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5460683"/>
            <a:ext cx="540068" cy="540068"/>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3" y="5456648"/>
            <a:ext cx="540068" cy="540068"/>
          </a:xfrm>
          <a:prstGeom prst="rect">
            <a:avLst/>
          </a:prstGeom>
        </p:spPr>
      </p:pic>
      <p:sp>
        <p:nvSpPr>
          <p:cNvPr id="2" name="标题 1"/>
          <p:cNvSpPr>
            <a:spLocks noGrp="1"/>
          </p:cNvSpPr>
          <p:nvPr>
            <p:ph type="title"/>
          </p:nvPr>
        </p:nvSpPr>
        <p:spPr>
          <a:xfrm>
            <a:off x="502448" y="11896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02448" y="157163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4679194" y="1571631"/>
            <a:ext cx="3962432" cy="4041680"/>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7" name="灯片编号占位符 6"/>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5460683"/>
            <a:ext cx="540068" cy="540068"/>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3" y="5456648"/>
            <a:ext cx="540068" cy="540068"/>
          </a:xfrm>
          <a:prstGeom prst="rect">
            <a:avLst/>
          </a:prstGeom>
        </p:spPr>
      </p:pic>
      <p:sp>
        <p:nvSpPr>
          <p:cNvPr id="2" name="竖排标题 1"/>
          <p:cNvSpPr>
            <a:spLocks noGrp="1"/>
          </p:cNvSpPr>
          <p:nvPr>
            <p:ph type="title" orient="vert"/>
          </p:nvPr>
        </p:nvSpPr>
        <p:spPr>
          <a:xfrm>
            <a:off x="7928351" y="1571631"/>
            <a:ext cx="713238" cy="4041680"/>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02444" y="1571625"/>
            <a:ext cx="7371076" cy="4041680"/>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charset="-122"/>
              </a:defRPr>
            </a:lvl1pPr>
            <a:lvl2pPr indent="0" eaLnBrk="1" fontAlgn="auto" latinLnBrk="0" hangingPunct="1">
              <a:defRPr>
                <a:solidFill>
                  <a:schemeClr val="tx1"/>
                </a:solidFill>
                <a:latin typeface="Arial" panose="020B0604020202020204" pitchFamily="34" charset="0"/>
                <a:ea typeface="微软雅黑" panose="020B0503020204020204" charset="-122"/>
              </a:defRPr>
            </a:lvl2pPr>
            <a:lvl3pPr indent="0" eaLnBrk="1" fontAlgn="auto" latinLnBrk="0" hangingPunct="1">
              <a:defRPr>
                <a:solidFill>
                  <a:schemeClr val="tx1"/>
                </a:solidFill>
                <a:latin typeface="Arial" panose="020B0604020202020204" pitchFamily="34" charset="0"/>
                <a:ea typeface="微软雅黑" panose="020B0503020204020204" charset="-122"/>
              </a:defRPr>
            </a:lvl3pPr>
            <a:lvl4pPr indent="0" eaLnBrk="1" fontAlgn="auto" latinLnBrk="0" hangingPunct="1">
              <a:defRPr>
                <a:solidFill>
                  <a:schemeClr val="tx1"/>
                </a:solidFill>
                <a:latin typeface="Arial" panose="020B0604020202020204" pitchFamily="34" charset="0"/>
                <a:ea typeface="微软雅黑" panose="020B0503020204020204" charset="-122"/>
              </a:defRPr>
            </a:lvl4pPr>
            <a:lvl5pPr indent="0" eaLnBrk="1" fontAlgn="auto" latinLnBrk="0" hangingPunct="1">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5460683"/>
            <a:ext cx="540068" cy="540068"/>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3" y="5456648"/>
            <a:ext cx="540068" cy="540068"/>
          </a:xfrm>
          <a:prstGeom prst="rect">
            <a:avLst/>
          </a:prstGeom>
        </p:spPr>
      </p:pic>
      <p:sp>
        <p:nvSpPr>
          <p:cNvPr id="3" name="日期占位符 2"/>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02448" y="1571631"/>
            <a:ext cx="8139178" cy="4041680"/>
          </a:xfrm>
        </p:spPr>
        <p:txBody>
          <a:bodyPr/>
          <a:lstStyle>
            <a:lvl1pPr>
              <a:defRPr>
                <a:solidFill>
                  <a:schemeClr val="tx1"/>
                </a:solidFill>
                <a:latin typeface="Arial" panose="020B0604020202020204" pitchFamily="34" charset="0"/>
                <a:ea typeface="微软雅黑" panose="020B0503020204020204" charset="-122"/>
              </a:defRPr>
            </a:lvl1pPr>
            <a:lvl2pPr>
              <a:defRPr>
                <a:solidFill>
                  <a:schemeClr val="tx1"/>
                </a:solidFill>
                <a:latin typeface="Arial" panose="020B0604020202020204" pitchFamily="34" charset="0"/>
                <a:ea typeface="微软雅黑" panose="020B0503020204020204" charset="-122"/>
              </a:defRPr>
            </a:lvl2pPr>
            <a:lvl3pPr>
              <a:defRPr>
                <a:solidFill>
                  <a:schemeClr val="tx1"/>
                </a:solidFill>
                <a:latin typeface="Arial" panose="020B0604020202020204" pitchFamily="34" charset="0"/>
                <a:ea typeface="微软雅黑" panose="020B0503020204020204" charset="-122"/>
              </a:defRPr>
            </a:lvl3pPr>
            <a:lvl4pPr>
              <a:defRPr>
                <a:solidFill>
                  <a:schemeClr val="tx1"/>
                </a:solidFill>
                <a:latin typeface="Arial" panose="020B0604020202020204" pitchFamily="34" charset="0"/>
                <a:ea typeface="微软雅黑" panose="020B0503020204020204" charset="-122"/>
              </a:defRPr>
            </a:lvl4pPr>
            <a:lvl5pPr>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descr="图片26"/>
          <p:cNvPicPr>
            <a:picLocks noChangeAspect="1"/>
          </p:cNvPicPr>
          <p:nvPr>
            <p:custDataLst>
              <p:tags r:id="rId2"/>
            </p:custDataLst>
          </p:nvPr>
        </p:nvPicPr>
        <p:blipFill>
          <a:blip r:embed="rId3"/>
          <a:stretch>
            <a:fillRect/>
          </a:stretch>
        </p:blipFill>
        <p:spPr>
          <a:xfrm>
            <a:off x="2721" y="857250"/>
            <a:ext cx="9138558" cy="5143500"/>
          </a:xfrm>
          <a:prstGeom prst="rect">
            <a:avLst/>
          </a:prstGeom>
        </p:spPr>
      </p:pic>
      <p:sp>
        <p:nvSpPr>
          <p:cNvPr id="3" name="日期占位符 2"/>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6" name="文本占位符 2"/>
          <p:cNvSpPr/>
          <p:nvPr>
            <p:ph type="body" idx="1" hasCustomPrompt="1"/>
            <p:custDataLst>
              <p:tags r:id="rId4"/>
            </p:custDataLst>
          </p:nvPr>
        </p:nvSpPr>
        <p:spPr>
          <a:xfrm>
            <a:off x="1239203" y="2368707"/>
            <a:ext cx="6667548" cy="1015090"/>
          </a:xfrm>
        </p:spPr>
        <p:txBody>
          <a:bodyPr vert="horz" wrap="square" lIns="0" tIns="0" rIns="0" bIns="0" rtlCol="0" anchor="b" anchorCtr="0">
            <a:normAutofit/>
          </a:bodyPr>
          <a:lstStyle>
            <a:lvl1pPr marL="0" marR="0" lvl="0" indent="0" algn="dist"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24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charset="-122"/>
                <a:cs typeface="微软雅黑" panose="020B0503020204020204" charset="-122"/>
                <a:sym typeface="+mn-ea"/>
              </a:defRPr>
            </a:lvl1pPr>
            <a:lvl2pPr marL="457200" indent="0" algn="ctr"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914400" indent="0" algn="ctr" defTabSz="914400" rtl="0" eaLnBrk="1" fontAlgn="auto" latinLnBrk="0" hangingPunct="1">
              <a:lnSpc>
                <a:spcPct val="12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371600" indent="0" algn="ctr"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828800" indent="0" algn="ctr"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5"/>
          <p:cNvSpPr>
            <a:spLocks noGrp="1"/>
          </p:cNvSpPr>
          <p:nvPr>
            <p:ph type="title" hasCustomPrompt="1"/>
            <p:custDataLst>
              <p:tags r:id="rId5"/>
            </p:custDataLst>
          </p:nvPr>
        </p:nvSpPr>
        <p:spPr>
          <a:xfrm>
            <a:off x="1239203" y="3521135"/>
            <a:ext cx="6667548" cy="922973"/>
          </a:xfrm>
        </p:spPr>
        <p:txBody>
          <a:bodyPr vert="horz" wrap="square" lIns="0" tIns="0" rIns="0" bIns="0" rtlCol="0" anchor="ctr" anchorCtr="0">
            <a:normAutofit/>
          </a:bodyPr>
          <a:lstStyle>
            <a:lvl1pPr marL="0" marR="0" algn="dist" defTabSz="914400" rtl="0" eaLnBrk="1" fontAlgn="auto" latinLnBrk="0" hangingPunct="1">
              <a:lnSpc>
                <a:spcPct val="100000"/>
              </a:lnSpc>
              <a:spcBef>
                <a:spcPct val="0"/>
              </a:spcBef>
              <a:buClrTx/>
              <a:buSzTx/>
              <a:buFontTx/>
              <a:buNone/>
              <a:defRPr kumimoji="0" lang="zh-CN" altLang="en-US" sz="7600" b="1" i="0" u="none" strike="noStrike" kern="1200" cap="none" spc="700" normalizeH="0" baseline="0" noProof="1">
                <a:solidFill>
                  <a:schemeClr val="lt1"/>
                </a:solidFill>
                <a:uFillTx/>
                <a:latin typeface="Arial" panose="020B0604020202020204" pitchFamily="34" charset="0"/>
                <a:ea typeface="汉仪旗黑-85S" panose="00020600040101010101" pitchFamily="18" charset="-122"/>
                <a:cs typeface="+mj-cs"/>
              </a:defRPr>
            </a:lvl1pPr>
          </a:lstStyle>
          <a:p>
            <a:pPr lvl="0"/>
            <a:r>
              <a:rPr>
                <a:sym typeface="+mn-ea"/>
              </a:rPr>
              <a:t>编辑标题</a:t>
            </a:r>
            <a:endParaRPr>
              <a:sym typeface="+mn-ea"/>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14" name="图片 13" descr="图片29"/>
          <p:cNvPicPr>
            <a:picLocks noChangeAspect="1"/>
          </p:cNvPicPr>
          <p:nvPr>
            <p:custDataLst>
              <p:tags r:id="rId2"/>
            </p:custDataLst>
          </p:nvPr>
        </p:nvPicPr>
        <p:blipFill>
          <a:blip r:embed="rId3"/>
          <a:stretch>
            <a:fillRect/>
          </a:stretch>
        </p:blipFill>
        <p:spPr>
          <a:xfrm>
            <a:off x="0" y="5460683"/>
            <a:ext cx="540068" cy="540068"/>
          </a:xfrm>
          <a:prstGeom prst="rect">
            <a:avLst/>
          </a:prstGeom>
        </p:spPr>
      </p:pic>
      <p:pic>
        <p:nvPicPr>
          <p:cNvPr id="13" name="图片 12" descr="图片28"/>
          <p:cNvPicPr>
            <a:picLocks noChangeAspect="1"/>
          </p:cNvPicPr>
          <p:nvPr>
            <p:custDataLst>
              <p:tags r:id="rId4"/>
            </p:custDataLst>
          </p:nvPr>
        </p:nvPicPr>
        <p:blipFill>
          <a:blip r:embed="rId5"/>
          <a:stretch>
            <a:fillRect/>
          </a:stretch>
        </p:blipFill>
        <p:spPr>
          <a:xfrm>
            <a:off x="8603933" y="5456648"/>
            <a:ext cx="540068" cy="540068"/>
          </a:xfrm>
          <a:prstGeom prst="rect">
            <a:avLst/>
          </a:prstGeom>
        </p:spPr>
      </p:pic>
      <p:sp>
        <p:nvSpPr>
          <p:cNvPr id="2" name="标题 1"/>
          <p:cNvSpPr>
            <a:spLocks noGrp="1"/>
          </p:cNvSpPr>
          <p:nvPr>
            <p:ph type="title"/>
            <p:custDataLst>
              <p:tags r:id="rId6"/>
            </p:custDataLst>
          </p:nvPr>
        </p:nvSpPr>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6" name="矩形 5"/>
          <p:cNvSpPr/>
          <p:nvPr>
            <p:custDataLst>
              <p:tags r:id="rId2"/>
            </p:custDataLst>
          </p:nvPr>
        </p:nvSpPr>
        <p:spPr>
          <a:xfrm>
            <a:off x="220950" y="1084050"/>
            <a:ext cx="8702097" cy="4689891"/>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0" y="857250"/>
            <a:ext cx="540068" cy="540068"/>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8603933" y="5460683"/>
            <a:ext cx="540068" cy="540068"/>
          </a:xfrm>
          <a:prstGeom prst="rect">
            <a:avLst/>
          </a:prstGeom>
        </p:spPr>
      </p:pic>
      <p:sp>
        <p:nvSpPr>
          <p:cNvPr id="2" name="标题 1"/>
          <p:cNvSpPr>
            <a:spLocks noGrp="1"/>
          </p:cNvSpPr>
          <p:nvPr>
            <p:ph type="title" hasCustomPrompt="1"/>
            <p:custDataLst>
              <p:tags r:id="rId7"/>
            </p:custDataLst>
          </p:nvPr>
        </p:nvSpPr>
        <p:spPr>
          <a:xfrm>
            <a:off x="961200" y="1794150"/>
            <a:ext cx="7219800" cy="5427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960835" y="2479950"/>
            <a:ext cx="7219950" cy="25839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6" name="矩形 5"/>
          <p:cNvSpPr/>
          <p:nvPr>
            <p:custDataLst>
              <p:tags r:id="rId2"/>
            </p:custDataLst>
          </p:nvPr>
        </p:nvSpPr>
        <p:spPr>
          <a:xfrm>
            <a:off x="0" y="849150"/>
            <a:ext cx="3620691" cy="51515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0" y="849150"/>
            <a:ext cx="540068" cy="540068"/>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8603933" y="5460683"/>
            <a:ext cx="540068" cy="540068"/>
          </a:xfrm>
          <a:prstGeom prst="rect">
            <a:avLst/>
          </a:prstGeom>
        </p:spPr>
      </p:pic>
      <p:sp>
        <p:nvSpPr>
          <p:cNvPr id="2" name="标题 1"/>
          <p:cNvSpPr>
            <a:spLocks noGrp="1"/>
          </p:cNvSpPr>
          <p:nvPr>
            <p:ph type="title" hasCustomPrompt="1"/>
            <p:custDataLst>
              <p:tags r:id="rId7"/>
            </p:custDataLst>
          </p:nvPr>
        </p:nvSpPr>
        <p:spPr>
          <a:xfrm>
            <a:off x="437400" y="1435050"/>
            <a:ext cx="2970000" cy="661500"/>
          </a:xfrm>
        </p:spPr>
        <p:txBody>
          <a:bodyPr anchor="ctr" anchorCtr="0"/>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40100" y="2180250"/>
            <a:ext cx="2967300" cy="30699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3825900" y="1434704"/>
            <a:ext cx="4860000" cy="3815953"/>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6" name="矩形 5"/>
          <p:cNvSpPr/>
          <p:nvPr>
            <p:custDataLst>
              <p:tags r:id="rId2"/>
            </p:custDataLst>
          </p:nvPr>
        </p:nvSpPr>
        <p:spPr>
          <a:xfrm>
            <a:off x="0" y="849150"/>
            <a:ext cx="9142200" cy="1995297"/>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0" y="5460683"/>
            <a:ext cx="540068" cy="540068"/>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8603933" y="5460683"/>
            <a:ext cx="540068" cy="540068"/>
          </a:xfrm>
          <a:prstGeom prst="rect">
            <a:avLst/>
          </a:prstGeom>
        </p:spPr>
      </p:pic>
      <p:sp>
        <p:nvSpPr>
          <p:cNvPr id="2" name="标题 1"/>
          <p:cNvSpPr>
            <a:spLocks noGrp="1"/>
          </p:cNvSpPr>
          <p:nvPr>
            <p:ph type="title"/>
            <p:custDataLst>
              <p:tags r:id="rId7"/>
            </p:custDataLst>
          </p:nvPr>
        </p:nvSpPr>
        <p:spPr>
          <a:xfrm>
            <a:off x="459000" y="1443150"/>
            <a:ext cx="8232300" cy="4698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59000" y="2101950"/>
            <a:ext cx="8231981" cy="621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459581" y="2963250"/>
            <a:ext cx="8224200" cy="25731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6" name="矩形 5"/>
          <p:cNvSpPr/>
          <p:nvPr>
            <p:custDataLst>
              <p:tags r:id="rId2"/>
            </p:custDataLst>
          </p:nvPr>
        </p:nvSpPr>
        <p:spPr>
          <a:xfrm>
            <a:off x="0" y="4629150"/>
            <a:ext cx="9142200" cy="13716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0" y="857250"/>
            <a:ext cx="540068" cy="540068"/>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8603933" y="853216"/>
            <a:ext cx="540068" cy="540068"/>
          </a:xfrm>
          <a:prstGeom prst="rect">
            <a:avLst/>
          </a:prstGeom>
        </p:spPr>
      </p:pic>
      <p:sp>
        <p:nvSpPr>
          <p:cNvPr id="2" name="标题 1"/>
          <p:cNvSpPr>
            <a:spLocks noGrp="1"/>
          </p:cNvSpPr>
          <p:nvPr>
            <p:ph type="title"/>
            <p:custDataLst>
              <p:tags r:id="rId7"/>
            </p:custDataLst>
          </p:nvPr>
        </p:nvSpPr>
        <p:spPr>
          <a:xfrm>
            <a:off x="453600" y="1359450"/>
            <a:ext cx="8232300" cy="423900"/>
          </a:xfrm>
        </p:spPr>
        <p:txBody>
          <a:bodyPr anchor="ctr" anchorCtr="0"/>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53628" y="2118150"/>
            <a:ext cx="8243100" cy="2408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445500" y="4742550"/>
            <a:ext cx="8251200" cy="7587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8" name="矩形 7"/>
          <p:cNvSpPr/>
          <p:nvPr>
            <p:custDataLst>
              <p:tags r:id="rId2"/>
            </p:custDataLst>
          </p:nvPr>
        </p:nvSpPr>
        <p:spPr>
          <a:xfrm>
            <a:off x="0" y="849150"/>
            <a:ext cx="9142200" cy="6858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8602133" y="849150"/>
            <a:ext cx="540068" cy="540068"/>
          </a:xfrm>
          <a:prstGeom prst="rect">
            <a:avLst/>
          </a:prstGeom>
        </p:spPr>
      </p:pic>
      <p:pic>
        <p:nvPicPr>
          <p:cNvPr id="6" name="图片 5" descr="图片28"/>
          <p:cNvPicPr>
            <a:picLocks noChangeAspect="1"/>
          </p:cNvPicPr>
          <p:nvPr>
            <p:custDataLst>
              <p:tags r:id="rId5"/>
            </p:custDataLst>
          </p:nvPr>
        </p:nvPicPr>
        <p:blipFill>
          <a:blip r:embed="rId6"/>
          <a:stretch>
            <a:fillRect/>
          </a:stretch>
        </p:blipFill>
        <p:spPr>
          <a:xfrm>
            <a:off x="0" y="5460683"/>
            <a:ext cx="540068" cy="540068"/>
          </a:xfrm>
          <a:prstGeom prst="rect">
            <a:avLst/>
          </a:prstGeom>
        </p:spPr>
      </p:pic>
      <p:sp>
        <p:nvSpPr>
          <p:cNvPr id="2" name="标题 1"/>
          <p:cNvSpPr>
            <a:spLocks noGrp="1"/>
          </p:cNvSpPr>
          <p:nvPr>
            <p:ph type="title"/>
            <p:custDataLst>
              <p:tags r:id="rId7"/>
            </p:custDataLst>
          </p:nvPr>
        </p:nvSpPr>
        <p:spPr>
          <a:xfrm>
            <a:off x="434700" y="1035450"/>
            <a:ext cx="8278200" cy="331473"/>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34700" y="2104650"/>
            <a:ext cx="4006800" cy="217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4681800" y="2104650"/>
            <a:ext cx="4025700" cy="217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429300" y="4469850"/>
            <a:ext cx="4006800" cy="5859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4689900" y="4467150"/>
            <a:ext cx="4025700" cy="5859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6" name="矩形 5"/>
          <p:cNvSpPr/>
          <p:nvPr>
            <p:custDataLst>
              <p:tags r:id="rId2"/>
            </p:custDataLst>
          </p:nvPr>
        </p:nvSpPr>
        <p:spPr>
          <a:xfrm>
            <a:off x="0" y="1576800"/>
            <a:ext cx="9142200" cy="3704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14" name="图片 13" descr="图片29"/>
          <p:cNvPicPr>
            <a:picLocks noChangeAspect="1"/>
          </p:cNvPicPr>
          <p:nvPr>
            <p:custDataLst>
              <p:tags r:id="rId3"/>
            </p:custDataLst>
          </p:nvPr>
        </p:nvPicPr>
        <p:blipFill>
          <a:blip r:embed="rId4"/>
          <a:stretch>
            <a:fillRect/>
          </a:stretch>
        </p:blipFill>
        <p:spPr>
          <a:xfrm>
            <a:off x="7828846" y="4685596"/>
            <a:ext cx="1315145" cy="1315145"/>
          </a:xfrm>
          <a:prstGeom prst="rect">
            <a:avLst/>
          </a:prstGeom>
        </p:spPr>
      </p:pic>
      <p:pic>
        <p:nvPicPr>
          <p:cNvPr id="13" name="图片 12" descr="图片28"/>
          <p:cNvPicPr>
            <a:picLocks noChangeAspect="1"/>
          </p:cNvPicPr>
          <p:nvPr>
            <p:custDataLst>
              <p:tags r:id="rId5"/>
            </p:custDataLst>
          </p:nvPr>
        </p:nvPicPr>
        <p:blipFill>
          <a:blip r:embed="rId6"/>
          <a:stretch>
            <a:fillRect/>
          </a:stretch>
        </p:blipFill>
        <p:spPr>
          <a:xfrm>
            <a:off x="0" y="849149"/>
            <a:ext cx="1315145" cy="1315145"/>
          </a:xfrm>
          <a:prstGeom prst="rect">
            <a:avLst/>
          </a:prstGeom>
        </p:spPr>
      </p:pic>
      <p:sp>
        <p:nvSpPr>
          <p:cNvPr id="2" name="标题 1"/>
          <p:cNvSpPr>
            <a:spLocks noGrp="1"/>
          </p:cNvSpPr>
          <p:nvPr>
            <p:ph type="title" hasCustomPrompt="1"/>
            <p:custDataLst>
              <p:tags r:id="rId7"/>
            </p:custDataLst>
          </p:nvPr>
        </p:nvSpPr>
        <p:spPr>
          <a:xfrm>
            <a:off x="1142100" y="1861650"/>
            <a:ext cx="6858000" cy="17901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3754350"/>
            <a:ext cx="6858000" cy="1242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2" Type="http://schemas.openxmlformats.org/officeDocument/2006/relationships/theme" Target="../theme/theme2.xml"/><Relationship Id="rId21" Type="http://schemas.openxmlformats.org/officeDocument/2006/relationships/tags" Target="../tags/tag88.xml"/><Relationship Id="rId20" Type="http://schemas.openxmlformats.org/officeDocument/2006/relationships/tags" Target="../tags/tag87.xml"/><Relationship Id="rId2" Type="http://schemas.openxmlformats.org/officeDocument/2006/relationships/slideLayout" Target="../slideLayouts/slideLayout13.xml"/><Relationship Id="rId19" Type="http://schemas.openxmlformats.org/officeDocument/2006/relationships/tags" Target="../tags/tag86.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8.xml"/><Relationship Id="rId8" Type="http://schemas.openxmlformats.org/officeDocument/2006/relationships/slideLayout" Target="../slideLayouts/slideLayout37.xml"/><Relationship Id="rId7" Type="http://schemas.openxmlformats.org/officeDocument/2006/relationships/slideLayout" Target="../slideLayouts/slideLayout36.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3" Type="http://schemas.openxmlformats.org/officeDocument/2006/relationships/slideLayout" Target="../slideLayouts/slideLayout32.xml"/><Relationship Id="rId22" Type="http://schemas.openxmlformats.org/officeDocument/2006/relationships/theme" Target="../theme/theme3.xml"/><Relationship Id="rId21" Type="http://schemas.openxmlformats.org/officeDocument/2006/relationships/tags" Target="../tags/tag176.xml"/><Relationship Id="rId20" Type="http://schemas.openxmlformats.org/officeDocument/2006/relationships/tags" Target="../tags/tag175.xml"/><Relationship Id="rId2" Type="http://schemas.openxmlformats.org/officeDocument/2006/relationships/slideLayout" Target="../slideLayouts/slideLayout31.xml"/><Relationship Id="rId19" Type="http://schemas.openxmlformats.org/officeDocument/2006/relationships/tags" Target="../tags/tag174.xml"/><Relationship Id="rId18" Type="http://schemas.openxmlformats.org/officeDocument/2006/relationships/slideLayout" Target="../slideLayouts/slideLayout47.xml"/><Relationship Id="rId17" Type="http://schemas.openxmlformats.org/officeDocument/2006/relationships/slideLayout" Target="../slideLayouts/slideLayout46.xml"/><Relationship Id="rId16" Type="http://schemas.openxmlformats.org/officeDocument/2006/relationships/slideLayout" Target="../slideLayouts/slideLayout45.xml"/><Relationship Id="rId15" Type="http://schemas.openxmlformats.org/officeDocument/2006/relationships/slideLayout" Target="../slideLayouts/slideLayout44.xml"/><Relationship Id="rId14" Type="http://schemas.openxmlformats.org/officeDocument/2006/relationships/slideLayout" Target="../slideLayouts/slideLayout43.xml"/><Relationship Id="rId13" Type="http://schemas.openxmlformats.org/officeDocument/2006/relationships/slideLayout" Target="../slideLayouts/slideLayout42.xml"/><Relationship Id="rId12" Type="http://schemas.openxmlformats.org/officeDocument/2006/relationships/slideLayout" Target="../slideLayouts/slideLayout41.xml"/><Relationship Id="rId11" Type="http://schemas.openxmlformats.org/officeDocument/2006/relationships/slideLayout" Target="../slideLayouts/slideLayout40.xml"/><Relationship Id="rId10" Type="http://schemas.openxmlformats.org/officeDocument/2006/relationships/slideLayout" Target="../slideLayouts/slideLayout39.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idx="1"/>
          </p:nvPr>
        </p:nvSpPr>
        <p:spPr>
          <a:xfrm>
            <a:off x="457200" y="1600200"/>
            <a:ext cx="82296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59807" y="5619625"/>
            <a:ext cx="2025000" cy="237600"/>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87000" y="5619625"/>
            <a:ext cx="2970000" cy="237600"/>
          </a:xfrm>
          <a:prstGeom prst="rect">
            <a:avLst/>
          </a:prstGeom>
        </p:spPr>
        <p:txBody>
          <a:bodyPr vert="horz" wrap="square"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nvPr>
        </p:nvSpPr>
        <p:spPr>
          <a:xfrm>
            <a:off x="6457950" y="5619625"/>
            <a:ext cx="2025000" cy="237600"/>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59807" y="5619625"/>
            <a:ext cx="2025000" cy="2376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87000" y="5619625"/>
            <a:ext cx="2970000" cy="2376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nvPr>
        </p:nvSpPr>
        <p:spPr>
          <a:xfrm>
            <a:off x="6457950" y="5619625"/>
            <a:ext cx="2025000" cy="2376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180.xml"/><Relationship Id="rId4" Type="http://schemas.openxmlformats.org/officeDocument/2006/relationships/image" Target="../media/image6.png"/><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40.xml"/><Relationship Id="rId6" Type="http://schemas.openxmlformats.org/officeDocument/2006/relationships/tags" Target="../tags/tag217.xml"/><Relationship Id="rId5" Type="http://schemas.openxmlformats.org/officeDocument/2006/relationships/image" Target="../media/image6.png"/><Relationship Id="rId4" Type="http://schemas.openxmlformats.org/officeDocument/2006/relationships/tags" Target="../tags/tag216.xml"/><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32.xml"/><Relationship Id="rId5" Type="http://schemas.openxmlformats.org/officeDocument/2006/relationships/tags" Target="../tags/tag184.xml"/><Relationship Id="rId4" Type="http://schemas.openxmlformats.org/officeDocument/2006/relationships/image" Target="../media/image6.png"/><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36.xml"/><Relationship Id="rId3" Type="http://schemas.openxmlformats.org/officeDocument/2006/relationships/tags" Target="../tags/tag185.xml"/><Relationship Id="rId2" Type="http://schemas.openxmlformats.org/officeDocument/2006/relationships/image" Target="../media/image8.jpeg"/><Relationship Id="rId1" Type="http://schemas.openxmlformats.org/officeDocument/2006/relationships/image" Target="../media/image7.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36.xml"/><Relationship Id="rId3" Type="http://schemas.openxmlformats.org/officeDocument/2006/relationships/tags" Target="../tags/tag186.xml"/><Relationship Id="rId2" Type="http://schemas.openxmlformats.org/officeDocument/2006/relationships/image" Target="../media/image10.jpeg"/><Relationship Id="rId1"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tags" Target="../tags/tag187.xml"/><Relationship Id="rId1"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36.xml"/><Relationship Id="rId7" Type="http://schemas.openxmlformats.org/officeDocument/2006/relationships/tags" Target="../tags/tag193.xml"/><Relationship Id="rId6" Type="http://schemas.openxmlformats.org/officeDocument/2006/relationships/image" Target="../media/image6.png"/><Relationship Id="rId5" Type="http://schemas.openxmlformats.org/officeDocument/2006/relationships/tags" Target="../tags/tag192.xml"/><Relationship Id="rId4" Type="http://schemas.openxmlformats.org/officeDocument/2006/relationships/tags" Target="../tags/tag191.xml"/><Relationship Id="rId3" Type="http://schemas.openxmlformats.org/officeDocument/2006/relationships/tags" Target="../tags/tag190.xml"/><Relationship Id="rId2" Type="http://schemas.openxmlformats.org/officeDocument/2006/relationships/tags" Target="../tags/tag189.xml"/><Relationship Id="rId1" Type="http://schemas.openxmlformats.org/officeDocument/2006/relationships/tags" Target="../tags/tag188.xml"/></Relationships>
</file>

<file path=ppt/slides/_rels/slide7.xml.rels><?xml version="1.0" encoding="UTF-8" standalone="yes"?>
<Relationships xmlns="http://schemas.openxmlformats.org/package/2006/relationships"><Relationship Id="rId9" Type="http://schemas.openxmlformats.org/officeDocument/2006/relationships/tags" Target="../tags/tag201.xml"/><Relationship Id="rId8" Type="http://schemas.openxmlformats.org/officeDocument/2006/relationships/image" Target="../media/image6.png"/><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0" Type="http://schemas.openxmlformats.org/officeDocument/2006/relationships/slideLayout" Target="../slideLayouts/slideLayout36.xml"/><Relationship Id="rId1" Type="http://schemas.openxmlformats.org/officeDocument/2006/relationships/tags" Target="../tags/tag194.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36.xml"/><Relationship Id="rId8" Type="http://schemas.openxmlformats.org/officeDocument/2006/relationships/tags" Target="../tags/tag208.xml"/><Relationship Id="rId7" Type="http://schemas.openxmlformats.org/officeDocument/2006/relationships/image" Target="../media/image6.png"/><Relationship Id="rId6" Type="http://schemas.openxmlformats.org/officeDocument/2006/relationships/tags" Target="../tags/tag207.xml"/><Relationship Id="rId5" Type="http://schemas.openxmlformats.org/officeDocument/2006/relationships/tags" Target="../tags/tag206.xml"/><Relationship Id="rId4" Type="http://schemas.openxmlformats.org/officeDocument/2006/relationships/tags" Target="../tags/tag205.xml"/><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36.xml"/><Relationship Id="rId5" Type="http://schemas.openxmlformats.org/officeDocument/2006/relationships/tags" Target="../tags/tag212.xml"/><Relationship Id="rId4" Type="http://schemas.openxmlformats.org/officeDocument/2006/relationships/image" Target="../media/image6.png"/><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连接符 3"/>
          <p:cNvCxnSpPr/>
          <p:nvPr>
            <p:custDataLst>
              <p:tags r:id="rId1"/>
            </p:custDataLst>
          </p:nvPr>
        </p:nvCxnSpPr>
        <p:spPr>
          <a:xfrm>
            <a:off x="755967" y="4148889"/>
            <a:ext cx="7633335" cy="0"/>
          </a:xfrm>
          <a:prstGeom prst="line">
            <a:avLst/>
          </a:prstGeom>
          <a:ln>
            <a:solidFill>
              <a:schemeClr val="dk1">
                <a:lumMod val="75000"/>
                <a:lumOff val="25000"/>
              </a:schemeClr>
            </a:solidFill>
            <a:prstDash val="dash"/>
            <a:headEnd type="none"/>
            <a:tailEnd type="none" w="sm" len="sm"/>
          </a:ln>
        </p:spPr>
        <p:style>
          <a:lnRef idx="1">
            <a:schemeClr val="accent1"/>
          </a:lnRef>
          <a:fillRef idx="0">
            <a:schemeClr val="accent1"/>
          </a:fillRef>
          <a:effectRef idx="0">
            <a:schemeClr val="accent1"/>
          </a:effectRef>
          <a:fontRef idx="minor">
            <a:schemeClr val="tx1"/>
          </a:fontRef>
        </p:style>
      </p:cxnSp>
      <p:sp>
        <p:nvSpPr>
          <p:cNvPr id="5" name="标题 4"/>
          <p:cNvSpPr>
            <a:spLocks noGrp="1"/>
          </p:cNvSpPr>
          <p:nvPr>
            <p:ph type="ctrTitle" idx="2"/>
            <p:custDataLst>
              <p:tags r:id="rId2"/>
            </p:custDataLst>
          </p:nvPr>
        </p:nvSpPr>
        <p:spPr>
          <a:xfrm>
            <a:off x="38100" y="2183765"/>
            <a:ext cx="9081770" cy="1304290"/>
          </a:xfrm>
        </p:spPr>
        <p:txBody>
          <a:bodyPr>
            <a:normAutofit fontScale="90000"/>
          </a:bodyPr>
          <a:p>
            <a:pPr indent="0" algn="ctr">
              <a:lnSpc>
                <a:spcPct val="100000"/>
              </a:lnSpc>
            </a:pPr>
            <a:r>
              <a:rPr sz="4000">
                <a:sym typeface="+mn-ea"/>
              </a:rPr>
              <a:t>2024年度吉林市学生参加医疗保险</a:t>
            </a:r>
            <a:br>
              <a:rPr sz="4000">
                <a:sym typeface="+mn-ea"/>
              </a:rPr>
            </a:br>
            <a:r>
              <a:rPr sz="4000">
                <a:sym typeface="+mn-ea"/>
              </a:rPr>
              <a:t>政策解读</a:t>
            </a:r>
            <a:endParaRPr lang="zh-CN" altLang="en-US" sz="4000">
              <a:solidFill>
                <a:schemeClr val="lt1"/>
              </a:solidFill>
            </a:endParaRPr>
          </a:p>
        </p:txBody>
      </p:sp>
      <p:pic>
        <p:nvPicPr>
          <p:cNvPr id="3" name="图片 2"/>
          <p:cNvPicPr>
            <a:picLocks noChangeAspect="1"/>
          </p:cNvPicPr>
          <p:nvPr>
            <p:custDataLst>
              <p:tags r:id="rId3"/>
            </p:custDataLst>
          </p:nvPr>
        </p:nvPicPr>
        <p:blipFill>
          <a:blip r:embed="rId4">
            <a:alphaModFix amt="50000"/>
          </a:blip>
          <a:stretch>
            <a:fillRect/>
          </a:stretch>
        </p:blipFill>
        <p:spPr>
          <a:xfrm>
            <a:off x="2933700" y="4580890"/>
            <a:ext cx="3276600" cy="1629410"/>
          </a:xfrm>
          <a:prstGeom prst="rect">
            <a:avLst/>
          </a:prstGeom>
        </p:spPr>
      </p:pic>
      <p:sp>
        <p:nvSpPr>
          <p:cNvPr id="6" name="文本框 5"/>
          <p:cNvSpPr txBox="1"/>
          <p:nvPr/>
        </p:nvSpPr>
        <p:spPr>
          <a:xfrm>
            <a:off x="-22225" y="6210300"/>
            <a:ext cx="9165590" cy="368300"/>
          </a:xfrm>
          <a:prstGeom prst="rect">
            <a:avLst/>
          </a:prstGeom>
          <a:noFill/>
        </p:spPr>
        <p:txBody>
          <a:bodyPr wrap="square" rtlCol="0">
            <a:spAutoFit/>
          </a:bodyPr>
          <a:p>
            <a:pPr algn="ctr"/>
            <a:r>
              <a:rPr lang="zh-CN" altLang="en-US">
                <a:solidFill>
                  <a:schemeClr val="bg1"/>
                </a:solidFill>
              </a:rPr>
              <a:t>综合柜员部</a:t>
            </a:r>
            <a:endParaRPr lang="zh-CN" altLang="en-US">
              <a:solidFill>
                <a:schemeClr val="bg1"/>
              </a:solidFill>
            </a:endParaRPr>
          </a:p>
        </p:txBody>
      </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连接符 3"/>
          <p:cNvCxnSpPr/>
          <p:nvPr>
            <p:custDataLst>
              <p:tags r:id="rId1"/>
            </p:custDataLst>
          </p:nvPr>
        </p:nvCxnSpPr>
        <p:spPr>
          <a:xfrm>
            <a:off x="1187768" y="4292680"/>
            <a:ext cx="6667548" cy="0"/>
          </a:xfrm>
          <a:prstGeom prst="line">
            <a:avLst/>
          </a:prstGeom>
          <a:ln>
            <a:solidFill>
              <a:schemeClr val="dk1">
                <a:lumMod val="75000"/>
                <a:lumOff val="25000"/>
              </a:schemeClr>
            </a:solidFill>
            <a:prstDash val="dash"/>
            <a:headEnd type="none"/>
            <a:tailEnd type="none" w="sm" len="sm"/>
          </a:ln>
        </p:spPr>
        <p:style>
          <a:lnRef idx="1">
            <a:schemeClr val="accent1"/>
          </a:lnRef>
          <a:fillRef idx="0">
            <a:schemeClr val="accent1"/>
          </a:fillRef>
          <a:effectRef idx="0">
            <a:schemeClr val="accent1"/>
          </a:effectRef>
          <a:fontRef idx="minor">
            <a:schemeClr val="tx1"/>
          </a:fontRef>
        </p:style>
      </p:cxnSp>
      <p:sp>
        <p:nvSpPr>
          <p:cNvPr id="2" name="文本占位符 1"/>
          <p:cNvSpPr/>
          <p:nvPr>
            <p:ph type="body" idx="1"/>
            <p:custDataLst>
              <p:tags r:id="rId2"/>
            </p:custDataLst>
          </p:nvPr>
        </p:nvSpPr>
        <p:spPr>
          <a:xfrm>
            <a:off x="1115378" y="3932712"/>
            <a:ext cx="6667548" cy="1015090"/>
          </a:xfrm>
        </p:spPr>
        <p:txBody>
          <a:bodyPr/>
          <a:p>
            <a:r>
              <a:rPr lang="zh-CN" altLang="en-US">
                <a:solidFill>
                  <a:schemeClr val="lt1"/>
                </a:solidFill>
              </a:rPr>
              <a:t>吉林市医疗保险管理局综合柜员部</a:t>
            </a:r>
            <a:endParaRPr lang="zh-CN" altLang="en-US">
              <a:solidFill>
                <a:schemeClr val="lt1"/>
              </a:solidFill>
            </a:endParaRPr>
          </a:p>
        </p:txBody>
      </p:sp>
      <p:sp>
        <p:nvSpPr>
          <p:cNvPr id="5" name="标题 4"/>
          <p:cNvSpPr>
            <a:spLocks noGrp="1"/>
          </p:cNvSpPr>
          <p:nvPr>
            <p:ph type="title"/>
            <p:custDataLst>
              <p:tags r:id="rId3"/>
            </p:custDataLst>
          </p:nvPr>
        </p:nvSpPr>
        <p:spPr>
          <a:xfrm>
            <a:off x="1259523" y="2924870"/>
            <a:ext cx="6667548" cy="922973"/>
          </a:xfrm>
        </p:spPr>
        <p:txBody>
          <a:bodyPr>
            <a:normAutofit fontScale="90000"/>
          </a:bodyPr>
          <a:p>
            <a:r>
              <a:rPr lang="zh-CN" altLang="en-US">
                <a:solidFill>
                  <a:schemeClr val="lt1"/>
                </a:solidFill>
              </a:rPr>
              <a:t>谢谢观看</a:t>
            </a:r>
            <a:endParaRPr lang="zh-CN" altLang="en-US">
              <a:solidFill>
                <a:schemeClr val="lt1"/>
              </a:solidFill>
            </a:endParaRPr>
          </a:p>
        </p:txBody>
      </p:sp>
      <p:pic>
        <p:nvPicPr>
          <p:cNvPr id="3" name="图片 2"/>
          <p:cNvPicPr>
            <a:picLocks noChangeAspect="1"/>
          </p:cNvPicPr>
          <p:nvPr>
            <p:custDataLst>
              <p:tags r:id="rId4"/>
            </p:custDataLst>
          </p:nvPr>
        </p:nvPicPr>
        <p:blipFill>
          <a:blip r:embed="rId5">
            <a:alphaModFix amt="50000"/>
          </a:blip>
          <a:stretch>
            <a:fillRect/>
          </a:stretch>
        </p:blipFill>
        <p:spPr>
          <a:xfrm>
            <a:off x="2771775" y="1268730"/>
            <a:ext cx="3276600" cy="1629410"/>
          </a:xfrm>
          <a:prstGeom prst="rect">
            <a:avLst/>
          </a:prstGeom>
          <a:effectLst>
            <a:innerShdw blurRad="63500" dist="50800">
              <a:prstClr val="black">
                <a:alpha val="50000"/>
              </a:prstClr>
            </a:innerShdw>
          </a:effectLst>
        </p:spPr>
      </p:pic>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矩形 11"/>
          <p:cNvSpPr/>
          <p:nvPr>
            <p:custDataLst>
              <p:tags r:id="rId1"/>
            </p:custDataLst>
          </p:nvPr>
        </p:nvSpPr>
        <p:spPr>
          <a:xfrm>
            <a:off x="609605" y="2177680"/>
            <a:ext cx="917207" cy="37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350" b="0" i="0" spc="20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5" name="标题 4"/>
          <p:cNvSpPr/>
          <p:nvPr>
            <p:ph type="ctrTitle" idx="2"/>
            <p:custDataLst>
              <p:tags r:id="rId2"/>
            </p:custDataLst>
          </p:nvPr>
        </p:nvSpPr>
        <p:spPr>
          <a:xfrm>
            <a:off x="1115695" y="2852420"/>
            <a:ext cx="5143500" cy="1559560"/>
          </a:xfrm>
        </p:spPr>
        <p:txBody>
          <a:bodyPr>
            <a:normAutofit fontScale="90000"/>
          </a:bodyPr>
          <a:p>
            <a:pPr algn="ctr"/>
            <a:br>
              <a:rPr lang="zh-CN" altLang="en-US">
                <a:solidFill>
                  <a:schemeClr val="dk1">
                    <a:lumMod val="85000"/>
                    <a:lumOff val="15000"/>
                  </a:schemeClr>
                </a:solidFill>
              </a:rPr>
            </a:br>
            <a:r>
              <a:rPr lang="zh-CN" altLang="en-US" sz="4445">
                <a:solidFill>
                  <a:schemeClr val="dk1">
                    <a:lumMod val="85000"/>
                    <a:lumOff val="15000"/>
                  </a:schemeClr>
                </a:solidFill>
              </a:rPr>
              <a:t>政策文件</a:t>
            </a:r>
            <a:br>
              <a:rPr lang="zh-CN" altLang="en-US">
                <a:solidFill>
                  <a:schemeClr val="dk1">
                    <a:lumMod val="85000"/>
                    <a:lumOff val="15000"/>
                  </a:schemeClr>
                </a:solidFill>
              </a:rPr>
            </a:br>
            <a:endParaRPr lang="zh-CN" altLang="en-US">
              <a:solidFill>
                <a:schemeClr val="dk1">
                  <a:lumMod val="85000"/>
                  <a:lumOff val="15000"/>
                </a:schemeClr>
              </a:solidFill>
            </a:endParaRPr>
          </a:p>
        </p:txBody>
      </p:sp>
      <p:sp>
        <p:nvSpPr>
          <p:cNvPr id="3" name="文本框 2"/>
          <p:cNvSpPr txBox="1"/>
          <p:nvPr/>
        </p:nvSpPr>
        <p:spPr>
          <a:xfrm>
            <a:off x="7164705" y="3136900"/>
            <a:ext cx="1363980" cy="583565"/>
          </a:xfrm>
          <a:prstGeom prst="rect">
            <a:avLst/>
          </a:prstGeom>
          <a:noFill/>
        </p:spPr>
        <p:txBody>
          <a:bodyPr wrap="square" rtlCol="0">
            <a:spAutoFit/>
          </a:bodyPr>
          <a:p>
            <a:pPr algn="ctr"/>
            <a:r>
              <a:rPr lang="zh-CN" altLang="en-US" sz="3200">
                <a:solidFill>
                  <a:schemeClr val="bg1"/>
                </a:solidFill>
              </a:rPr>
              <a:t>一</a:t>
            </a:r>
            <a:endParaRPr lang="zh-CN" altLang="en-US" sz="3200">
              <a:solidFill>
                <a:schemeClr val="bg1"/>
              </a:solidFill>
            </a:endParaRPr>
          </a:p>
        </p:txBody>
      </p:sp>
      <p:pic>
        <p:nvPicPr>
          <p:cNvPr id="10" name="图片 9"/>
          <p:cNvPicPr>
            <a:picLocks noChangeAspect="1"/>
          </p:cNvPicPr>
          <p:nvPr>
            <p:custDataLst>
              <p:tags r:id="rId3"/>
            </p:custDataLst>
          </p:nvPr>
        </p:nvPicPr>
        <p:blipFill>
          <a:blip r:embed="rId4"/>
          <a:stretch>
            <a:fillRect/>
          </a:stretch>
        </p:blipFill>
        <p:spPr>
          <a:xfrm>
            <a:off x="323850" y="1340485"/>
            <a:ext cx="1576705" cy="876300"/>
          </a:xfrm>
          <a:prstGeom prst="rect">
            <a:avLst/>
          </a:prstGeom>
        </p:spPr>
      </p:pic>
    </p:spTree>
    <p:custDataLst>
      <p:tags r:id="rId5"/>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154607deb1dba6bd17ab7fb07f75388"/>
          <p:cNvPicPr>
            <a:picLocks noChangeAspect="1"/>
          </p:cNvPicPr>
          <p:nvPr/>
        </p:nvPicPr>
        <p:blipFill>
          <a:blip r:embed="rId1"/>
          <a:stretch>
            <a:fillRect/>
          </a:stretch>
        </p:blipFill>
        <p:spPr>
          <a:xfrm>
            <a:off x="107950" y="116205"/>
            <a:ext cx="4443730" cy="6527165"/>
          </a:xfrm>
          <a:prstGeom prst="rect">
            <a:avLst/>
          </a:prstGeom>
        </p:spPr>
      </p:pic>
      <p:pic>
        <p:nvPicPr>
          <p:cNvPr id="6" name="图片 5" descr="e665fbe260027cc3f83cbf09c96aa3f"/>
          <p:cNvPicPr>
            <a:picLocks noChangeAspect="1"/>
          </p:cNvPicPr>
          <p:nvPr/>
        </p:nvPicPr>
        <p:blipFill>
          <a:blip r:embed="rId2"/>
          <a:stretch>
            <a:fillRect/>
          </a:stretch>
        </p:blipFill>
        <p:spPr>
          <a:xfrm>
            <a:off x="4211955" y="548640"/>
            <a:ext cx="4551045" cy="5988685"/>
          </a:xfrm>
          <a:prstGeom prst="rect">
            <a:avLst/>
          </a:prstGeom>
        </p:spPr>
      </p:pic>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38804f41528a97d0a97950640a91781"/>
          <p:cNvPicPr>
            <a:picLocks noChangeAspect="1"/>
          </p:cNvPicPr>
          <p:nvPr/>
        </p:nvPicPr>
        <p:blipFill>
          <a:blip r:embed="rId1"/>
          <a:stretch>
            <a:fillRect/>
          </a:stretch>
        </p:blipFill>
        <p:spPr>
          <a:xfrm>
            <a:off x="0" y="0"/>
            <a:ext cx="4623150" cy="6526800"/>
          </a:xfrm>
          <a:prstGeom prst="rect">
            <a:avLst/>
          </a:prstGeom>
        </p:spPr>
      </p:pic>
      <p:pic>
        <p:nvPicPr>
          <p:cNvPr id="3" name="图片 2" descr="4bbc8a07e9e7c64e8dea9d40560ffac"/>
          <p:cNvPicPr>
            <a:picLocks noChangeAspect="1"/>
          </p:cNvPicPr>
          <p:nvPr/>
        </p:nvPicPr>
        <p:blipFill>
          <a:blip r:embed="rId2"/>
          <a:stretch>
            <a:fillRect/>
          </a:stretch>
        </p:blipFill>
        <p:spPr>
          <a:xfrm>
            <a:off x="4500245" y="116205"/>
            <a:ext cx="4622400" cy="6357051"/>
          </a:xfrm>
          <a:prstGeom prst="rect">
            <a:avLst/>
          </a:prstGeom>
        </p:spPr>
      </p:pic>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25de6bafb13a8b26fe8fdd5382346a7"/>
          <p:cNvPicPr>
            <a:picLocks noChangeAspect="1"/>
          </p:cNvPicPr>
          <p:nvPr/>
        </p:nvPicPr>
        <p:blipFill>
          <a:blip r:embed="rId1"/>
          <a:stretch>
            <a:fillRect/>
          </a:stretch>
        </p:blipFill>
        <p:spPr>
          <a:xfrm>
            <a:off x="2484120" y="404495"/>
            <a:ext cx="4442400" cy="6237379"/>
          </a:xfrm>
          <a:prstGeom prst="rect">
            <a:avLst/>
          </a:prstGeom>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0" y="857250"/>
            <a:ext cx="9144000" cy="6858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endParaRPr>
          </a:p>
        </p:txBody>
      </p:sp>
      <p:sp>
        <p:nvSpPr>
          <p:cNvPr id="4" name="矩形 3"/>
          <p:cNvSpPr/>
          <p:nvPr>
            <p:custDataLst>
              <p:tags r:id="rId2"/>
            </p:custDataLst>
          </p:nvPr>
        </p:nvSpPr>
        <p:spPr>
          <a:xfrm>
            <a:off x="456299" y="1885950"/>
            <a:ext cx="8230987" cy="3429000"/>
          </a:xfrm>
          <a:prstGeom prst="rect">
            <a:avLst/>
          </a:prstGeom>
          <a:solidFill>
            <a:schemeClr val="lt2"/>
          </a:solidFill>
          <a:ln>
            <a:noFill/>
          </a:ln>
          <a:effectLst>
            <a:outerShdw blurRad="127000" dist="38100" dir="5400000" algn="t" rotWithShape="0">
              <a:schemeClr val="dk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1"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15" name="文本框 14"/>
          <p:cNvSpPr txBox="1"/>
          <p:nvPr>
            <p:custDataLst>
              <p:tags r:id="rId3"/>
            </p:custDataLst>
          </p:nvPr>
        </p:nvSpPr>
        <p:spPr>
          <a:xfrm>
            <a:off x="799199" y="2115450"/>
            <a:ext cx="7545187" cy="2970000"/>
          </a:xfrm>
          <a:prstGeom prst="rect">
            <a:avLst/>
          </a:prstGeom>
          <a:noFill/>
        </p:spPr>
        <p:txBody>
          <a:bodyPr wrap="square" rtlCol="0" anchor="ctr" anchorCtr="0">
            <a:normAutofit lnSpcReduction="10000"/>
          </a:bodyPr>
          <a:lstStyle/>
          <a:p>
            <a:pPr marL="457200" lvl="0" indent="-457200" algn="just">
              <a:lnSpc>
                <a:spcPct val="130000"/>
              </a:lnSpc>
              <a:spcAft>
                <a:spcPts val="800"/>
              </a:spcAft>
              <a:buClr>
                <a:schemeClr val="tx1">
                  <a:lumMod val="75000"/>
                  <a:lumOff val="25000"/>
                </a:schemeClr>
              </a:buClr>
              <a:buFont typeface="Wingdings" panose="05000000000000000000" pitchFamily="2" charset="2"/>
              <a:buChar char="u"/>
            </a:pPr>
            <a:r>
              <a:rPr lang="zh-CN" altLang="en-US" sz="1500" spc="100" dirty="0">
                <a:solidFill>
                  <a:schemeClr val="dk1">
                    <a:lumMod val="75000"/>
                    <a:lumOff val="25000"/>
                  </a:schemeClr>
                </a:solidFill>
                <a:latin typeface="Arial" panose="020B0604020202020204" pitchFamily="34" charset="0"/>
                <a:ea typeface="微软雅黑" panose="020B0503020204020204" charset="-122"/>
                <a:cs typeface="微软雅黑" panose="020B0503020204020204" charset="-122"/>
                <a:sym typeface="+mn-ea"/>
              </a:rPr>
              <a:t>为切实做好2024年度全省城乡居民基本医疗保险参保缴费工作，按照《国家医保局财政部国家税务总局关于做好2023年城乡居民基本医疗保障工作的通知》医保发【2023】24号，等文件要求，关于本市学生参保相关政策如下：</a:t>
            </a:r>
            <a:endParaRPr lang="zh-CN" altLang="en-US" sz="1500" spc="100" dirty="0">
              <a:solidFill>
                <a:schemeClr val="dk1">
                  <a:lumMod val="75000"/>
                  <a:lumOff val="25000"/>
                </a:schemeClr>
              </a:solidFill>
              <a:latin typeface="Arial" panose="020B0604020202020204" pitchFamily="34" charset="0"/>
              <a:ea typeface="微软雅黑" panose="020B0503020204020204" charset="-122"/>
              <a:cs typeface="微软雅黑" panose="020B0503020204020204" charset="-122"/>
              <a:sym typeface="+mn-ea"/>
            </a:endParaRPr>
          </a:p>
        </p:txBody>
      </p:sp>
      <p:sp>
        <p:nvSpPr>
          <p:cNvPr id="16" name="Title 6"/>
          <p:cNvSpPr txBox="1"/>
          <p:nvPr>
            <p:custDataLst>
              <p:tags r:id="rId4"/>
            </p:custDataLst>
          </p:nvPr>
        </p:nvSpPr>
        <p:spPr>
          <a:xfrm>
            <a:off x="456299" y="972000"/>
            <a:ext cx="8230987" cy="456300"/>
          </a:xfrm>
          <a:prstGeom prst="rect">
            <a:avLst/>
          </a:prstGeom>
          <a:noFill/>
          <a:ln w="3175">
            <a:noFill/>
            <a:prstDash val="dash"/>
          </a:ln>
        </p:spPr>
        <p:txBody>
          <a:bodyPr wrap="square" lIns="67500" tIns="35100" rIns="67500" bIns="35100" anchor="b"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ln w="3175">
                  <a:noFill/>
                  <a:prstDash val="dash"/>
                </a:ln>
                <a:solidFill>
                  <a:schemeClr val="dk1"/>
                </a:solidFill>
                <a:latin typeface="Arial" panose="020B0604020202020204" pitchFamily="34" charset="0"/>
                <a:ea typeface="微软雅黑" panose="020B0503020204020204" charset="-122"/>
                <a:cs typeface="微软雅黑" panose="020B0503020204020204" charset="-122"/>
              </a:rPr>
              <a:t>二、基本政策解读。</a:t>
            </a:r>
            <a:endParaRPr lang="zh-CN" altLang="en-US" sz="2400" b="1" spc="150" dirty="0">
              <a:ln w="3175">
                <a:noFill/>
                <a:prstDash val="dash"/>
              </a:ln>
              <a:solidFill>
                <a:schemeClr val="dk1"/>
              </a:solidFill>
              <a:latin typeface="Arial" panose="020B0604020202020204" pitchFamily="34" charset="0"/>
              <a:ea typeface="微软雅黑" panose="020B0503020204020204" charset="-122"/>
              <a:cs typeface="微软雅黑" panose="020B0503020204020204" charset="-122"/>
            </a:endParaRPr>
          </a:p>
        </p:txBody>
      </p:sp>
      <p:pic>
        <p:nvPicPr>
          <p:cNvPr id="3" name="图片 2"/>
          <p:cNvPicPr>
            <a:picLocks noChangeAspect="1"/>
          </p:cNvPicPr>
          <p:nvPr>
            <p:custDataLst>
              <p:tags r:id="rId5"/>
            </p:custDataLst>
          </p:nvPr>
        </p:nvPicPr>
        <p:blipFill>
          <a:blip r:embed="rId6">
            <a:alphaModFix amt="50000"/>
          </a:blip>
          <a:stretch>
            <a:fillRect/>
          </a:stretch>
        </p:blipFill>
        <p:spPr>
          <a:xfrm>
            <a:off x="0" y="44450"/>
            <a:ext cx="1979930" cy="922655"/>
          </a:xfrm>
          <a:prstGeom prst="rect">
            <a:avLst/>
          </a:prstGeom>
        </p:spPr>
      </p:pic>
    </p:spTree>
    <p:custDataLst>
      <p:tags r:id="rId7"/>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0" y="857250"/>
            <a:ext cx="9144000" cy="6858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350" b="0" i="0" u="none" strike="noStrike" kern="1200" cap="none" spc="0" normalizeH="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16" name="文本框 15"/>
          <p:cNvSpPr txBox="1"/>
          <p:nvPr>
            <p:custDataLst>
              <p:tags r:id="rId2"/>
            </p:custDataLst>
          </p:nvPr>
        </p:nvSpPr>
        <p:spPr>
          <a:xfrm>
            <a:off x="456713" y="2482477"/>
            <a:ext cx="3692375" cy="2843666"/>
          </a:xfrm>
          <a:prstGeom prst="rect">
            <a:avLst/>
          </a:prstGeom>
          <a:noFill/>
        </p:spPr>
        <p:txBody>
          <a:bodyPr wrap="square" rtlCol="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spcBef>
                <a:spcPts val="1000"/>
              </a:spcBef>
            </a:pPr>
            <a:r>
              <a:rPr lang="zh-CN" altLang="en-US" spc="100" dirty="0">
                <a:solidFill>
                  <a:schemeClr val="dk1">
                    <a:lumMod val="65000"/>
                    <a:lumOff val="35000"/>
                  </a:schemeClr>
                </a:solidFill>
                <a:latin typeface="Arial" panose="020B0604020202020204" pitchFamily="34" charset="0"/>
                <a:ea typeface="微软雅黑" panose="020B0503020204020204" charset="-122"/>
                <a:cs typeface="微软雅黑" panose="020B0503020204020204" charset="-122"/>
                <a:sym typeface="+mn-ea"/>
              </a:rPr>
              <a:t>2024年度居民医保费集中预缴期为2023年10月1日至12月31日，</a:t>
            </a:r>
            <a:r>
              <a:rPr lang="zh-CN" altLang="en-US" spc="100" dirty="0">
                <a:solidFill>
                  <a:schemeClr val="dk1">
                    <a:lumMod val="65000"/>
                    <a:lumOff val="35000"/>
                  </a:schemeClr>
                </a:solidFill>
                <a:latin typeface="Arial" panose="020B0604020202020204" pitchFamily="34" charset="0"/>
                <a:ea typeface="微软雅黑" panose="020B0503020204020204" charset="-122"/>
                <a:cs typeface="微软雅黑" panose="020B0503020204020204" charset="-122"/>
                <a:sym typeface="+mn-ea"/>
              </a:rPr>
              <a:t>2024年度全省居民医保个人缴费标准为每人每年380元，长期护理保险试点统筹区居民2024年度个人缴费标准维持不变，仍为每人每年10元。</a:t>
            </a:r>
            <a:endParaRPr lang="zh-CN" altLang="en-US" spc="100" dirty="0">
              <a:solidFill>
                <a:schemeClr val="dk1">
                  <a:lumMod val="65000"/>
                  <a:lumOff val="35000"/>
                </a:schemeClr>
              </a:solidFill>
              <a:latin typeface="Arial" panose="020B0604020202020204" pitchFamily="34" charset="0"/>
              <a:ea typeface="微软雅黑" panose="020B0503020204020204" charset="-122"/>
              <a:cs typeface="微软雅黑" panose="020B0503020204020204" charset="-122"/>
              <a:sym typeface="+mn-ea"/>
            </a:endParaRPr>
          </a:p>
        </p:txBody>
      </p:sp>
      <p:sp>
        <p:nvSpPr>
          <p:cNvPr id="18" name="文本框 17"/>
          <p:cNvSpPr txBox="1"/>
          <p:nvPr>
            <p:custDataLst>
              <p:tags r:id="rId3"/>
            </p:custDataLst>
          </p:nvPr>
        </p:nvSpPr>
        <p:spPr>
          <a:xfrm>
            <a:off x="456713" y="2079528"/>
            <a:ext cx="3692369" cy="346249"/>
          </a:xfrm>
          <a:prstGeom prst="rect">
            <a:avLst/>
          </a:prstGeom>
          <a:noFill/>
        </p:spPr>
        <p:txBody>
          <a:bodyPr wrap="square" rtlCol="0">
            <a:noAutofit/>
          </a:bodyPr>
          <a:lstStyle/>
          <a:p>
            <a:r>
              <a:rPr lang="en-US" altLang="zh-CN" sz="1900" b="1" dirty="0">
                <a:solidFill>
                  <a:schemeClr val="dk1">
                    <a:lumMod val="85000"/>
                    <a:lumOff val="15000"/>
                  </a:schemeClr>
                </a:solidFill>
                <a:latin typeface="Arial" panose="020B0604020202020204" pitchFamily="34" charset="0"/>
                <a:ea typeface="微软雅黑" panose="020B0503020204020204" charset="-122"/>
              </a:rPr>
              <a:t>1</a:t>
            </a:r>
            <a:r>
              <a:rPr lang="zh-CN" altLang="en-US" sz="1900" b="1" dirty="0">
                <a:solidFill>
                  <a:schemeClr val="dk1">
                    <a:lumMod val="85000"/>
                    <a:lumOff val="15000"/>
                  </a:schemeClr>
                </a:solidFill>
                <a:latin typeface="Arial" panose="020B0604020202020204" pitchFamily="34" charset="0"/>
                <a:ea typeface="微软雅黑" panose="020B0503020204020204" charset="-122"/>
              </a:rPr>
              <a:t>、缴费金额</a:t>
            </a:r>
            <a:endParaRPr lang="zh-CN" altLang="en-US" sz="1900" b="1" dirty="0">
              <a:solidFill>
                <a:schemeClr val="dk1">
                  <a:lumMod val="85000"/>
                  <a:lumOff val="15000"/>
                </a:schemeClr>
              </a:solidFill>
              <a:latin typeface="Arial" panose="020B0604020202020204" pitchFamily="34" charset="0"/>
              <a:ea typeface="微软雅黑" panose="020B0503020204020204" charset="-122"/>
            </a:endParaRPr>
          </a:p>
        </p:txBody>
      </p:sp>
      <p:cxnSp>
        <p:nvCxnSpPr>
          <p:cNvPr id="22" name="直接连接符 21"/>
          <p:cNvCxnSpPr/>
          <p:nvPr>
            <p:custDataLst>
              <p:tags r:id="rId4"/>
            </p:custDataLst>
          </p:nvPr>
        </p:nvCxnSpPr>
        <p:spPr>
          <a:xfrm>
            <a:off x="4572206" y="2079528"/>
            <a:ext cx="0" cy="3246614"/>
          </a:xfrm>
          <a:prstGeom prst="line">
            <a:avLst/>
          </a:prstGeom>
          <a:ln>
            <a:solidFill>
              <a:schemeClr val="lt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31" name="文本框 30"/>
          <p:cNvSpPr txBox="1"/>
          <p:nvPr>
            <p:custDataLst>
              <p:tags r:id="rId5"/>
            </p:custDataLst>
          </p:nvPr>
        </p:nvSpPr>
        <p:spPr>
          <a:xfrm>
            <a:off x="4994911" y="2482477"/>
            <a:ext cx="3692375" cy="2843666"/>
          </a:xfrm>
          <a:prstGeom prst="rect">
            <a:avLst/>
          </a:prstGeom>
          <a:noFill/>
        </p:spPr>
        <p:txBody>
          <a:bodyPr wrap="square" rtlCol="0">
            <a:normAutofit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lnSpc>
                <a:spcPct val="130000"/>
              </a:lnSpc>
              <a:spcBef>
                <a:spcPts val="1000"/>
              </a:spcBef>
              <a:buClrTx/>
              <a:buSzTx/>
              <a:buFontTx/>
            </a:pPr>
            <a:r>
              <a:rPr lang="zh-CN" altLang="en-US" sz="1800" spc="100" dirty="0">
                <a:solidFill>
                  <a:schemeClr val="dk1">
                    <a:lumMod val="65000"/>
                    <a:lumOff val="35000"/>
                  </a:schemeClr>
                </a:solidFill>
                <a:latin typeface="Arial" panose="020B0604020202020204" pitchFamily="34" charset="0"/>
                <a:ea typeface="微软雅黑" panose="020B0503020204020204" charset="-122"/>
                <a:cs typeface="微软雅黑" panose="020B0503020204020204" charset="-122"/>
                <a:sym typeface="+mn-ea"/>
              </a:rPr>
              <a:t>长期护理保险试点统筹区居民参加长期护理保险的个人缴费部分与居民医保费同步征收，在缴纳居民医保费时一并缴纳。</a:t>
            </a:r>
            <a:endParaRPr lang="zh-CN" altLang="en-US" sz="1800" spc="100" dirty="0">
              <a:solidFill>
                <a:schemeClr val="dk1">
                  <a:lumMod val="65000"/>
                  <a:lumOff val="35000"/>
                </a:schemeClr>
              </a:solidFill>
              <a:latin typeface="Arial" panose="020B0604020202020204" pitchFamily="34" charset="0"/>
              <a:ea typeface="微软雅黑" panose="020B0503020204020204" charset="-122"/>
              <a:cs typeface="微软雅黑" panose="020B0503020204020204" charset="-122"/>
              <a:sym typeface="+mn-ea"/>
            </a:endParaRPr>
          </a:p>
        </p:txBody>
      </p:sp>
      <p:sp>
        <p:nvSpPr>
          <p:cNvPr id="32" name="文本框 31"/>
          <p:cNvSpPr txBox="1"/>
          <p:nvPr>
            <p:custDataLst>
              <p:tags r:id="rId6"/>
            </p:custDataLst>
          </p:nvPr>
        </p:nvSpPr>
        <p:spPr>
          <a:xfrm>
            <a:off x="4932047" y="2079528"/>
            <a:ext cx="3692369" cy="346249"/>
          </a:xfrm>
          <a:prstGeom prst="rect">
            <a:avLst/>
          </a:prstGeom>
          <a:noFill/>
        </p:spPr>
        <p:txBody>
          <a:bodyPr wrap="square" rtlCol="0">
            <a:noAutofit/>
          </a:bodyPr>
          <a:lstStyle/>
          <a:p>
            <a:r>
              <a:rPr lang="en-US" altLang="zh-CN" sz="1900" b="1" dirty="0">
                <a:solidFill>
                  <a:schemeClr val="dk1">
                    <a:lumMod val="85000"/>
                    <a:lumOff val="15000"/>
                  </a:schemeClr>
                </a:solidFill>
                <a:latin typeface="Arial" panose="020B0604020202020204" pitchFamily="34" charset="0"/>
                <a:ea typeface="微软雅黑" panose="020B0503020204020204" charset="-122"/>
              </a:rPr>
              <a:t>2</a:t>
            </a:r>
            <a:r>
              <a:rPr lang="zh-CN" altLang="en-US" sz="1900" b="1" dirty="0">
                <a:solidFill>
                  <a:schemeClr val="dk1">
                    <a:lumMod val="85000"/>
                    <a:lumOff val="15000"/>
                  </a:schemeClr>
                </a:solidFill>
                <a:latin typeface="Arial" panose="020B0604020202020204" pitchFamily="34" charset="0"/>
                <a:ea typeface="微软雅黑" panose="020B0503020204020204" charset="-122"/>
              </a:rPr>
              <a:t>、</a:t>
            </a:r>
            <a:r>
              <a:rPr lang="en-US" altLang="zh-CN" sz="1900" b="1" dirty="0">
                <a:solidFill>
                  <a:schemeClr val="dk1">
                    <a:lumMod val="85000"/>
                    <a:lumOff val="15000"/>
                  </a:schemeClr>
                </a:solidFill>
                <a:latin typeface="Arial" panose="020B0604020202020204" pitchFamily="34" charset="0"/>
                <a:ea typeface="微软雅黑" panose="020B0503020204020204" charset="-122"/>
              </a:rPr>
              <a:t>长期</a:t>
            </a:r>
            <a:r>
              <a:rPr lang="zh-CN" altLang="en-US" sz="1900" b="1" dirty="0">
                <a:solidFill>
                  <a:schemeClr val="dk1">
                    <a:lumMod val="85000"/>
                    <a:lumOff val="15000"/>
                  </a:schemeClr>
                </a:solidFill>
                <a:latin typeface="Arial" panose="020B0604020202020204" pitchFamily="34" charset="0"/>
                <a:ea typeface="微软雅黑" panose="020B0503020204020204" charset="-122"/>
              </a:rPr>
              <a:t>护理险</a:t>
            </a:r>
            <a:endParaRPr lang="zh-CN" altLang="en-US" sz="1900" b="1" dirty="0">
              <a:solidFill>
                <a:schemeClr val="dk1">
                  <a:lumMod val="85000"/>
                  <a:lumOff val="15000"/>
                </a:schemeClr>
              </a:solidFill>
              <a:latin typeface="Arial" panose="020B0604020202020204" pitchFamily="34" charset="0"/>
              <a:ea typeface="微软雅黑" panose="020B0503020204020204" charset="-122"/>
            </a:endParaRPr>
          </a:p>
        </p:txBody>
      </p:sp>
      <p:pic>
        <p:nvPicPr>
          <p:cNvPr id="3" name="图片 2"/>
          <p:cNvPicPr>
            <a:picLocks noChangeAspect="1"/>
          </p:cNvPicPr>
          <p:nvPr>
            <p:custDataLst>
              <p:tags r:id="rId7"/>
            </p:custDataLst>
          </p:nvPr>
        </p:nvPicPr>
        <p:blipFill>
          <a:blip r:embed="rId8">
            <a:alphaModFix amt="50000"/>
          </a:blip>
          <a:stretch>
            <a:fillRect/>
          </a:stretch>
        </p:blipFill>
        <p:spPr>
          <a:xfrm>
            <a:off x="0" y="44450"/>
            <a:ext cx="1979930" cy="922655"/>
          </a:xfrm>
          <a:prstGeom prst="rect">
            <a:avLst/>
          </a:prstGeom>
        </p:spPr>
      </p:pic>
    </p:spTree>
    <p:custDataLst>
      <p:tags r:id="rId9"/>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0" y="857250"/>
            <a:ext cx="9144000" cy="6858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350" b="0" i="0" u="none" strike="noStrike" kern="1200" cap="none" spc="0" normalizeH="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16" name="文本框 15"/>
          <p:cNvSpPr txBox="1"/>
          <p:nvPr>
            <p:custDataLst>
              <p:tags r:id="rId2"/>
            </p:custDataLst>
          </p:nvPr>
        </p:nvSpPr>
        <p:spPr>
          <a:xfrm>
            <a:off x="456713" y="2482477"/>
            <a:ext cx="3692375" cy="2843666"/>
          </a:xfrm>
          <a:prstGeom prst="rect">
            <a:avLst/>
          </a:prstGeom>
          <a:noFill/>
        </p:spPr>
        <p:txBody>
          <a:bodyPr wrap="square" rtlCol="0">
            <a:normAutofit fontScale="9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spcBef>
                <a:spcPts val="1000"/>
              </a:spcBef>
            </a:pPr>
            <a:r>
              <a:rPr lang="zh-CN" altLang="en-US" spc="100" dirty="0">
                <a:solidFill>
                  <a:schemeClr val="dk1">
                    <a:lumMod val="65000"/>
                    <a:lumOff val="35000"/>
                  </a:schemeClr>
                </a:solidFill>
                <a:latin typeface="Arial" panose="020B0604020202020204" pitchFamily="34" charset="0"/>
                <a:ea typeface="微软雅黑" panose="020B0503020204020204" charset="-122"/>
                <a:cs typeface="微软雅黑" panose="020B0503020204020204" charset="-122"/>
                <a:sym typeface="+mn-ea"/>
              </a:rPr>
              <a:t>按照“身份认证、以缴定补”原则，困难群体按规定参加基本医保并按居民个人缴费标准缴费后，通过医疗救助基金渠道分类给予参保资助，2024年1月1日至12月31日期间，经民政或乡村振兴部门确认的符合条件的困难人员均可享受参保资助。对城乡特困人员给予全额资助；</a:t>
            </a:r>
            <a:endParaRPr lang="zh-CN" altLang="en-US" spc="100" dirty="0">
              <a:solidFill>
                <a:schemeClr val="dk1">
                  <a:lumMod val="65000"/>
                  <a:lumOff val="35000"/>
                </a:schemeClr>
              </a:solidFill>
              <a:latin typeface="Arial" panose="020B0604020202020204" pitchFamily="34" charset="0"/>
              <a:ea typeface="微软雅黑" panose="020B0503020204020204" charset="-122"/>
              <a:cs typeface="微软雅黑" panose="020B0503020204020204" charset="-122"/>
              <a:sym typeface="+mn-ea"/>
            </a:endParaRPr>
          </a:p>
        </p:txBody>
      </p:sp>
      <p:sp>
        <p:nvSpPr>
          <p:cNvPr id="18" name="文本框 17"/>
          <p:cNvSpPr txBox="1"/>
          <p:nvPr>
            <p:custDataLst>
              <p:tags r:id="rId3"/>
            </p:custDataLst>
          </p:nvPr>
        </p:nvSpPr>
        <p:spPr>
          <a:xfrm>
            <a:off x="456713" y="2079528"/>
            <a:ext cx="3692369" cy="346249"/>
          </a:xfrm>
          <a:prstGeom prst="rect">
            <a:avLst/>
          </a:prstGeom>
          <a:noFill/>
        </p:spPr>
        <p:txBody>
          <a:bodyPr wrap="square" rtlCol="0">
            <a:noAutofit/>
          </a:bodyPr>
          <a:lstStyle/>
          <a:p>
            <a:r>
              <a:rPr lang="en-US" altLang="zh-CN" sz="1900" b="1" dirty="0">
                <a:solidFill>
                  <a:schemeClr val="dk1">
                    <a:lumMod val="85000"/>
                    <a:lumOff val="15000"/>
                  </a:schemeClr>
                </a:solidFill>
                <a:latin typeface="Arial" panose="020B0604020202020204" pitchFamily="34" charset="0"/>
                <a:ea typeface="微软雅黑" panose="020B0503020204020204" charset="-122"/>
              </a:rPr>
              <a:t>3</a:t>
            </a:r>
            <a:r>
              <a:rPr lang="zh-CN" altLang="en-US" sz="1900" b="1" dirty="0">
                <a:solidFill>
                  <a:schemeClr val="dk1">
                    <a:lumMod val="85000"/>
                    <a:lumOff val="15000"/>
                  </a:schemeClr>
                </a:solidFill>
                <a:latin typeface="Arial" panose="020B0604020202020204" pitchFamily="34" charset="0"/>
                <a:ea typeface="微软雅黑" panose="020B0503020204020204" charset="-122"/>
              </a:rPr>
              <a:t>、特殊群体的缴费</a:t>
            </a:r>
            <a:endParaRPr lang="zh-CN" altLang="en-US" sz="1900" b="1" dirty="0">
              <a:solidFill>
                <a:schemeClr val="dk1">
                  <a:lumMod val="85000"/>
                  <a:lumOff val="15000"/>
                </a:schemeClr>
              </a:solidFill>
              <a:latin typeface="Arial" panose="020B0604020202020204" pitchFamily="34" charset="0"/>
              <a:ea typeface="微软雅黑" panose="020B0503020204020204" charset="-122"/>
            </a:endParaRPr>
          </a:p>
        </p:txBody>
      </p:sp>
      <p:cxnSp>
        <p:nvCxnSpPr>
          <p:cNvPr id="22" name="直接连接符 21"/>
          <p:cNvCxnSpPr/>
          <p:nvPr>
            <p:custDataLst>
              <p:tags r:id="rId4"/>
            </p:custDataLst>
          </p:nvPr>
        </p:nvCxnSpPr>
        <p:spPr>
          <a:xfrm>
            <a:off x="4572206" y="2079528"/>
            <a:ext cx="0" cy="3246614"/>
          </a:xfrm>
          <a:prstGeom prst="line">
            <a:avLst/>
          </a:prstGeom>
          <a:ln>
            <a:solidFill>
              <a:schemeClr val="lt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31" name="文本框 30"/>
          <p:cNvSpPr txBox="1"/>
          <p:nvPr>
            <p:custDataLst>
              <p:tags r:id="rId5"/>
            </p:custDataLst>
          </p:nvPr>
        </p:nvSpPr>
        <p:spPr>
          <a:xfrm>
            <a:off x="4994911" y="2482477"/>
            <a:ext cx="3692375" cy="2843666"/>
          </a:xfrm>
          <a:prstGeom prst="rect">
            <a:avLst/>
          </a:prstGeom>
          <a:noFill/>
        </p:spPr>
        <p:txBody>
          <a:bodyPr wrap="square" rtlCol="0">
            <a:normAutofit fontScale="9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spcBef>
                <a:spcPts val="1000"/>
              </a:spcBef>
            </a:pPr>
            <a:r>
              <a:rPr lang="zh-CN" altLang="en-US" spc="100" dirty="0">
                <a:solidFill>
                  <a:schemeClr val="dk1">
                    <a:lumMod val="65000"/>
                    <a:lumOff val="35000"/>
                  </a:schemeClr>
                </a:solidFill>
                <a:latin typeface="Arial" panose="020B0604020202020204" pitchFamily="34" charset="0"/>
                <a:ea typeface="微软雅黑" panose="020B0503020204020204" charset="-122"/>
                <a:cs typeface="微软雅黑" panose="020B0503020204020204" charset="-122"/>
                <a:sym typeface="+mn-ea"/>
              </a:rPr>
              <a:t>对城乡低保对象、返贫致贫人口以及脱贫不稳定且纳入相关部门农村低收入人口监测范围的给予定额资助，对因病纳入监测范围的边缘易致贫户和突发严重困难户可通过医疗救助给予定额资助，定额资助标准为每人每年150元，定额资助后个人实际缴纳居民医保费为每人每年230元。</a:t>
            </a:r>
            <a:endParaRPr lang="zh-CN" altLang="en-US" sz="1800" spc="100" dirty="0">
              <a:solidFill>
                <a:schemeClr val="dk1">
                  <a:lumMod val="65000"/>
                  <a:lumOff val="35000"/>
                </a:schemeClr>
              </a:solidFill>
              <a:latin typeface="Arial" panose="020B0604020202020204" pitchFamily="34" charset="0"/>
              <a:ea typeface="微软雅黑" panose="020B0503020204020204" charset="-122"/>
              <a:cs typeface="微软雅黑" panose="020B0503020204020204" charset="-122"/>
              <a:sym typeface="+mn-ea"/>
            </a:endParaRPr>
          </a:p>
        </p:txBody>
      </p:sp>
      <p:pic>
        <p:nvPicPr>
          <p:cNvPr id="3" name="图片 2"/>
          <p:cNvPicPr>
            <a:picLocks noChangeAspect="1"/>
          </p:cNvPicPr>
          <p:nvPr>
            <p:custDataLst>
              <p:tags r:id="rId6"/>
            </p:custDataLst>
          </p:nvPr>
        </p:nvPicPr>
        <p:blipFill>
          <a:blip r:embed="rId7">
            <a:alphaModFix amt="50000"/>
          </a:blip>
          <a:stretch>
            <a:fillRect/>
          </a:stretch>
        </p:blipFill>
        <p:spPr>
          <a:xfrm>
            <a:off x="0" y="44450"/>
            <a:ext cx="1979930" cy="922655"/>
          </a:xfrm>
          <a:prstGeom prst="rect">
            <a:avLst/>
          </a:prstGeom>
        </p:spPr>
      </p:pic>
    </p:spTree>
    <p:custDataLst>
      <p:tags r:id="rId8"/>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476" y="857250"/>
            <a:ext cx="9144000" cy="6858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3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3" name="Title 6"/>
          <p:cNvSpPr txBox="1"/>
          <p:nvPr>
            <p:custDataLst>
              <p:tags r:id="rId2"/>
            </p:custDataLst>
          </p:nvPr>
        </p:nvSpPr>
        <p:spPr>
          <a:xfrm>
            <a:off x="456299" y="972000"/>
            <a:ext cx="8230987" cy="456300"/>
          </a:xfrm>
          <a:prstGeom prst="rect">
            <a:avLst/>
          </a:prstGeom>
          <a:noFill/>
          <a:ln w="3175">
            <a:noFill/>
            <a:prstDash val="dash"/>
          </a:ln>
        </p:spPr>
        <p:txBody>
          <a:bodyPr wrap="square" lIns="67627" tIns="35242" rIns="67627" bIns="35242" anchor="b"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2400" b="1" spc="150" dirty="0">
                <a:ln w="3175">
                  <a:noFill/>
                  <a:prstDash val="dash"/>
                </a:ln>
                <a:solidFill>
                  <a:schemeClr val="dk1"/>
                </a:solidFill>
                <a:latin typeface="Arial" panose="020B0604020202020204" pitchFamily="34" charset="0"/>
                <a:ea typeface="微软雅黑" panose="020B0503020204020204" charset="-122"/>
                <a:cs typeface="微软雅黑" panose="020B0503020204020204" charset="-122"/>
              </a:rPr>
              <a:t>三、普遍项问题答疑。</a:t>
            </a:r>
            <a:endParaRPr lang="zh-CN" altLang="en-US" sz="2400" b="1" spc="150" dirty="0">
              <a:ln w="3175">
                <a:noFill/>
                <a:prstDash val="dash"/>
              </a:ln>
              <a:solidFill>
                <a:schemeClr val="dk1"/>
              </a:solidFill>
              <a:latin typeface="Arial" panose="020B0604020202020204" pitchFamily="34" charset="0"/>
              <a:ea typeface="微软雅黑" panose="020B0503020204020204" charset="-122"/>
              <a:cs typeface="微软雅黑" panose="020B0503020204020204" charset="-122"/>
            </a:endParaRPr>
          </a:p>
        </p:txBody>
      </p:sp>
      <p:sp>
        <p:nvSpPr>
          <p:cNvPr id="2" name="文本框 1"/>
          <p:cNvSpPr txBox="1"/>
          <p:nvPr/>
        </p:nvSpPr>
        <p:spPr>
          <a:xfrm>
            <a:off x="1102360" y="2223770"/>
            <a:ext cx="6577965" cy="3821430"/>
          </a:xfrm>
          <a:prstGeom prst="rect">
            <a:avLst/>
          </a:prstGeom>
          <a:noFill/>
        </p:spPr>
        <p:txBody>
          <a:bodyPr wrap="square" rtlCol="0">
            <a:noAutofit/>
          </a:bodyPr>
          <a:p>
            <a:r>
              <a:rPr lang="en-US" altLang="zh-CN"/>
              <a:t>1</a:t>
            </a:r>
            <a:r>
              <a:rPr lang="zh-CN" altLang="en-US"/>
              <a:t>、学生参保从什么时间开始。</a:t>
            </a:r>
            <a:endParaRPr lang="zh-CN" altLang="en-US"/>
          </a:p>
          <a:p>
            <a:r>
              <a:rPr lang="zh-CN" altLang="en-US"/>
              <a:t>答：按照省相关文件，</a:t>
            </a:r>
            <a:r>
              <a:rPr lang="en-US" altLang="zh-CN"/>
              <a:t>2024</a:t>
            </a:r>
            <a:r>
              <a:rPr lang="zh-CN" altLang="en-US"/>
              <a:t>年集中缴费期为</a:t>
            </a:r>
            <a:r>
              <a:rPr lang="en-US" altLang="zh-CN"/>
              <a:t>2023</a:t>
            </a:r>
            <a:r>
              <a:rPr lang="zh-CN" altLang="en-US"/>
              <a:t>年</a:t>
            </a:r>
            <a:r>
              <a:rPr lang="en-US" altLang="zh-CN"/>
              <a:t>10</a:t>
            </a:r>
            <a:r>
              <a:rPr lang="zh-CN" altLang="en-US"/>
              <a:t>月</a:t>
            </a:r>
            <a:r>
              <a:rPr lang="en-US" altLang="zh-CN"/>
              <a:t>1</a:t>
            </a:r>
            <a:r>
              <a:rPr lang="zh-CN" altLang="en-US"/>
              <a:t>日至</a:t>
            </a:r>
            <a:r>
              <a:rPr lang="en-US" altLang="zh-CN"/>
              <a:t>2023</a:t>
            </a:r>
            <a:r>
              <a:rPr lang="zh-CN" altLang="en-US"/>
              <a:t>年</a:t>
            </a:r>
            <a:r>
              <a:rPr lang="en-US" altLang="zh-CN"/>
              <a:t>12</a:t>
            </a:r>
            <a:r>
              <a:rPr lang="zh-CN" altLang="en-US"/>
              <a:t>月</a:t>
            </a:r>
            <a:r>
              <a:rPr lang="en-US" altLang="zh-CN"/>
              <a:t>31</a:t>
            </a:r>
            <a:r>
              <a:rPr lang="zh-CN" altLang="en-US"/>
              <a:t>日。</a:t>
            </a:r>
            <a:endParaRPr lang="zh-CN" altLang="en-US"/>
          </a:p>
          <a:p>
            <a:r>
              <a:rPr lang="en-US" altLang="zh-CN"/>
              <a:t>2</a:t>
            </a:r>
            <a:r>
              <a:rPr lang="zh-CN" altLang="en-US"/>
              <a:t>、学生特殊身份（低保、特困等）怎么缴费。</a:t>
            </a:r>
            <a:endParaRPr lang="zh-CN" altLang="en-US"/>
          </a:p>
          <a:p>
            <a:r>
              <a:rPr lang="zh-CN" altLang="en-US"/>
              <a:t>答：我局已将特殊身份人员在系统内进行标记，</a:t>
            </a:r>
            <a:r>
              <a:rPr lang="en-US" altLang="zh-CN"/>
              <a:t>2024</a:t>
            </a:r>
            <a:r>
              <a:rPr lang="zh-CN" altLang="en-US"/>
              <a:t>年低保缴费为</a:t>
            </a:r>
            <a:r>
              <a:rPr lang="en-US" altLang="zh-CN"/>
              <a:t>240</a:t>
            </a:r>
            <a:r>
              <a:rPr lang="zh-CN" altLang="en-US"/>
              <a:t>元，特困为</a:t>
            </a:r>
            <a:r>
              <a:rPr lang="en-US" altLang="zh-CN"/>
              <a:t>10</a:t>
            </a:r>
            <a:r>
              <a:rPr lang="zh-CN" altLang="en-US"/>
              <a:t>元。</a:t>
            </a:r>
            <a:endParaRPr lang="zh-CN" altLang="en-US"/>
          </a:p>
          <a:p>
            <a:r>
              <a:rPr lang="en-US" altLang="zh-CN"/>
              <a:t>3</a:t>
            </a:r>
            <a:r>
              <a:rPr lang="zh-CN" altLang="en-US"/>
              <a:t>、学生在社区参保并未进入学校户内如何办理。</a:t>
            </a:r>
            <a:endParaRPr lang="zh-CN" altLang="en-US"/>
          </a:p>
          <a:p>
            <a:r>
              <a:rPr lang="zh-CN" altLang="en-US"/>
              <a:t>答：学生平台届时将添加学生参保变更功能，由学校统一操作。</a:t>
            </a:r>
            <a:endParaRPr lang="zh-CN" altLang="en-US"/>
          </a:p>
          <a:p>
            <a:r>
              <a:rPr lang="en-US" altLang="zh-CN"/>
              <a:t>4</a:t>
            </a:r>
            <a:r>
              <a:rPr lang="zh-CN" altLang="en-US"/>
              <a:t>、学生在省内参保未在本市参保如何办理。</a:t>
            </a:r>
            <a:endParaRPr lang="zh-CN" altLang="en-US"/>
          </a:p>
          <a:p>
            <a:r>
              <a:rPr lang="zh-CN" altLang="en-US"/>
              <a:t>答：根据平台功能，学生参保地是长护险试点地区的可以直接将其变更至学校户内，但不是长护险试点地区的需学生去参保地办理停保后进行校内参保。</a:t>
            </a:r>
            <a:endParaRPr lang="zh-CN" altLang="en-US"/>
          </a:p>
          <a:p>
            <a:endParaRPr lang="zh-CN" altLang="en-US"/>
          </a:p>
        </p:txBody>
      </p:sp>
      <p:pic>
        <p:nvPicPr>
          <p:cNvPr id="4" name="图片 3"/>
          <p:cNvPicPr>
            <a:picLocks noChangeAspect="1"/>
          </p:cNvPicPr>
          <p:nvPr>
            <p:custDataLst>
              <p:tags r:id="rId3"/>
            </p:custDataLst>
          </p:nvPr>
        </p:nvPicPr>
        <p:blipFill>
          <a:blip r:embed="rId4">
            <a:alphaModFix amt="50000"/>
          </a:blip>
          <a:stretch>
            <a:fillRect/>
          </a:stretch>
        </p:blipFill>
        <p:spPr>
          <a:xfrm>
            <a:off x="0" y="44450"/>
            <a:ext cx="1979930" cy="922655"/>
          </a:xfrm>
          <a:prstGeom prst="rect">
            <a:avLst/>
          </a:prstGeom>
        </p:spPr>
      </p:pic>
    </p:spTree>
    <p:custDataLst>
      <p:tags r:id="rId5"/>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14195_1*i*1"/>
  <p:tag name="KSO_WM_TEMPLATE_CATEGORY" val="chip"/>
  <p:tag name="KSO_WM_TEMPLATE_INDEX" val="20214195"/>
  <p:tag name="KSO_WM_UNIT_LAYERLEVEL" val="1"/>
  <p:tag name="KSO_WM_TAG_VERSION" val="1.0"/>
  <p:tag name="KSO_WM_BEAUTIFY_FLAG" val="#wm#"/>
  <p:tag name="KSO_WM_CHIP_GROUPID" val="5fa22694a8fc48be8081c2b2"/>
  <p:tag name="KSO_WM_CHIP_XID" val="5fa22694a8fc48be8081c2b3"/>
  <p:tag name="KSO_WM_UNIT_DEC_AREA_ID" val="bb9575bf91f745468a7e83f37780adb4"/>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f654eec7f334cdab6676a898fbeb4e9"/>
</p:tagLst>
</file>

<file path=ppt/tags/tag10.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5_1*a*1"/>
  <p:tag name="KSO_WM_TEMPLATE_CATEGORY" val="custom"/>
  <p:tag name="KSO_WM_TEMPLATE_INDEX" val="20214195"/>
  <p:tag name="KSO_WM_UNIT_LAYERLEVEL" val="1"/>
  <p:tag name="KSO_WM_TAG_VERSION" val="1.0"/>
  <p:tag name="KSO_WM_BEAUTIFY_FLAG" val="#wm#"/>
  <p:tag name="KSO_WM_UNIT_PRESET_TEXT" val="单击添加大标题"/>
  <p:tag name="KSO_WM_UNIT_DEFAULT_FONT" val="40;56;4"/>
  <p:tag name="KSO_WM_UNIT_BLOCK" val="0"/>
  <p:tag name="KSO_WM_UNIT_DEC_AREA_ID" val="d920e49022ab485784d73f85441b398b"/>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08f56d3c5134822bee0daea71edd48e"/>
  <p:tag name="KSO_WM_UNIT_TEXT_FILL_FORE_SCHEMECOLOR_INDEX_BRIGHTNESS" val="0.15"/>
  <p:tag name="KSO_WM_UNIT_TEXT_FILL_FORE_SCHEMECOLOR_INDEX" val="13"/>
  <p:tag name="KSO_WM_UNIT_TEXT_FILL_TYPE" val="1"/>
  <p:tag name="KSO_WM_TEMPLATE_ASSEMBLE_XID" val="5fa260cfa8fc48be808252f6"/>
  <p:tag name="KSO_WM_TEMPLATE_ASSEMBLE_GROUPID" val="5fa22694a8fc48be8081c2b2"/>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2*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4"/>
  <p:tag name="KSO_WM_UNIT_DEC_AREA_ID" val="6c11c105109f46b390d1c49cbf25be62"/>
  <p:tag name="KSO_WM_UNIT_DECORATE_INFO" val=""/>
  <p:tag name="KSO_WM_UNIT_SM_LIMIT_TYPE" val=""/>
  <p:tag name="KSO_WM_CHIP_FILLAREA_FILL_RULE" val="{&quot;fill_align&quot;:&quot;rm&quot;,&quot;fill_effect&quot;:[],&quot;fill_mode&quot;:&quot;adaptive&quot;,&quot;sacle_strategy&quot;:&quot;stretch&quot;}"/>
  <p:tag name="KSO_WM_ASSEMBLE_CHIP_INDEX" val="d62cefc5eb644093b6277f60bbd4533e"/>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bfba28346cf7487193aa253a56d31f82"/>
  <p:tag name="KSO_WM_UNIT_DECORATE_INFO" val=""/>
  <p:tag name="KSO_WM_UNIT_SM_LIMIT_TYPE" val=""/>
  <p:tag name="KSO_WM_CHIP_FILLAREA_FILL_RULE" val="{&quot;fill_align&quot;:&quot;cm&quot;,&quot;fill_effect&quot;:[],&quot;fill_mode&quot;:&quot;full&quot;,&quot;sacle_strategy&quot;:&quot;stretch&quot;}"/>
  <p:tag name="KSO_WM_ASSEMBLE_CHIP_INDEX" val="72d13b3d9bec4aa8b2aa4a3277f1910d"/>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14195_1*i*1"/>
  <p:tag name="KSO_WM_TEMPLATE_CATEGORY" val="chip"/>
  <p:tag name="KSO_WM_TEMPLATE_INDEX" val="20214195"/>
  <p:tag name="KSO_WM_UNIT_LAYERLEVEL" val="1"/>
  <p:tag name="KSO_WM_TAG_VERSION" val="1.0"/>
  <p:tag name="KSO_WM_BEAUTIFY_FLAG" val="#wm#"/>
  <p:tag name="KSO_WM_CHIP_GROUPID" val="5fa22694a8fc48be8081c2b2"/>
  <p:tag name="KSO_WM_CHIP_XID" val="5fa22694a8fc48be8081c2b3"/>
  <p:tag name="KSO_WM_UNIT_DEC_AREA_ID" val="bb9575bf91f745468a7e83f37780adb4"/>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f654eec7f334cdab6676a898fbeb4e9"/>
</p:tagLst>
</file>

<file path=ppt/tags/tag112.xml><?xml version="1.0" encoding="utf-8"?>
<p:tagLst xmlns:p="http://schemas.openxmlformats.org/presentationml/2006/main">
  <p:tag name="KSO_WM_UNIT_ISCONTENTSTITLE" val="0"/>
  <p:tag name="KSO_WM_UNIT_ISNUMDGMTITLE" val="0"/>
  <p:tag name="KSO_WM_UNIT_NOCLEAR" val="0"/>
  <p:tag name="KSO_WM_UNIT_VALUE" val="105"/>
  <p:tag name="KSO_WM_UNIT_HIGHLIGHT" val="0"/>
  <p:tag name="KSO_WM_UNIT_COMPATIBLE" val="0"/>
  <p:tag name="KSO_WM_UNIT_DIAGRAM_ISNUMVISUAL" val="0"/>
  <p:tag name="KSO_WM_UNIT_DIAGRAM_ISREFERUNIT" val="0"/>
  <p:tag name="KSO_WM_UNIT_TYPE" val="b"/>
  <p:tag name="KSO_WM_UNIT_INDEX" val="1"/>
  <p:tag name="KSO_WM_UNIT_ID" val="custom20214195_1*b*1"/>
  <p:tag name="KSO_WM_TEMPLATE_CATEGORY" val="custom"/>
  <p:tag name="KSO_WM_TEMPLATE_INDEX" val="20214195"/>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e9166ecf725a4d869e4caf2024a96ff6"/>
  <p:tag name="KSO_WM_CHIP_GROUPID" val="5ebe02890ac41c4a0a525572"/>
  <p:tag name="KSO_WM_CHIP_XID" val="5ebe02890ac41c4a0a525573"/>
  <p:tag name="KSO_WM_CHIP_FILLAREA_FILL_RULE" val="{&quot;fill_align&quot;:&quot;cm&quot;,&quot;fill_mode&quot;:&quot;adaptive&quot;,&quot;sacle_strategy&quot;:&quot;smart&quot;}"/>
  <p:tag name="KSO_WM_ASSEMBLE_CHIP_INDEX" val="0edb480136d04685a6d7b292d3bebc29"/>
  <p:tag name="KSO_WM_UNIT_TEXT_FILL_FORE_SCHEMECOLOR_INDEX_BRIGHTNESS" val="0.35"/>
  <p:tag name="KSO_WM_UNIT_TEXT_FILL_FORE_SCHEMECOLOR_INDEX" val="13"/>
  <p:tag name="KSO_WM_UNIT_TEXT_FILL_TYPE" val="1"/>
  <p:tag name="KSO_WM_TEMPLATE_ASSEMBLE_XID" val="5fa260cfa8fc48be80825334"/>
  <p:tag name="KSO_WM_TEMPLATE_ASSEMBLE_GROUPID" val="5fa22694a8fc48be8081c2b2"/>
</p:tagLst>
</file>

<file path=ppt/tags/tag113.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14195_1*a*1"/>
  <p:tag name="KSO_WM_TEMPLATE_CATEGORY" val="custom"/>
  <p:tag name="KSO_WM_TEMPLATE_INDEX" val="20214195"/>
  <p:tag name="KSO_WM_UNIT_LAYERLEVEL" val="1"/>
  <p:tag name="KSO_WM_TAG_VERSION" val="1.0"/>
  <p:tag name="KSO_WM_BEAUTIFY_FLAG" val="#wm#"/>
  <p:tag name="KSO_WM_UNIT_PRESET_TEXT" val="谢谢观看"/>
  <p:tag name="KSO_WM_UNIT_DEFAULT_FONT" val="66;81;4"/>
  <p:tag name="KSO_WM_UNIT_BLOCK" val="0"/>
  <p:tag name="KSO_WM_UNIT_DEC_AREA_ID" val="1339989869ec422295a9bec38b3f36a4"/>
  <p:tag name="KSO_WM_CHIP_GROUPID" val="5ebe02890ac41c4a0a525572"/>
  <p:tag name="KSO_WM_CHIP_XID" val="5ebe02890ac41c4a0a525573"/>
  <p:tag name="KSO_WM_CHIP_FILLAREA_FILL_RULE" val="{&quot;fill_align&quot;:&quot;cm&quot;,&quot;fill_mode&quot;:&quot;adaptive&quot;,&quot;sacle_strategy&quot;:&quot;smart&quot;}"/>
  <p:tag name="KSO_WM_ASSEMBLE_CHIP_INDEX" val="0edb480136d04685a6d7b292d3bebc29"/>
  <p:tag name="KSO_WM_UNIT_TEXT_FILL_FORE_SCHEMECOLOR_INDEX_BRIGHTNESS" val="0.15"/>
  <p:tag name="KSO_WM_UNIT_TEXT_FILL_FORE_SCHEMECOLOR_INDEX" val="13"/>
  <p:tag name="KSO_WM_UNIT_TEXT_FILL_TYPE" val="1"/>
  <p:tag name="KSO_WM_TEMPLATE_ASSEMBLE_XID" val="5fa260cfa8fc48be80825334"/>
  <p:tag name="KSO_WM_TEMPLATE_ASSEMBLE_GROUPID" val="5fa22694a8fc48be8081c2b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 name="KSO_WM_SLIDE_BACKGROUND_TYPE" val="general"/>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 name="KSO_WM_SLIDE_BACKGROUND_TYPE" val="general"/>
</p:tagLst>
</file>

<file path=ppt/tags/tag116.xml><?xml version="1.0" encoding="utf-8"?>
<p:tagLst xmlns:p="http://schemas.openxmlformats.org/presentationml/2006/main">
  <p:tag name="KSO_WM_SLIDE_BACKGROUND_TYPE" val="general"/>
</p:tagLst>
</file>

<file path=ppt/tags/tag117.xml><?xml version="1.0" encoding="utf-8"?>
<p:tagLst xmlns:p="http://schemas.openxmlformats.org/presentationml/2006/main">
  <p:tag name="KSO_WM_SLIDE_BACKGROUND_TYPE" val="general"/>
</p:tagLst>
</file>

<file path=ppt/tags/tag118.xml><?xml version="1.0" encoding="utf-8"?>
<p:tagLst xmlns:p="http://schemas.openxmlformats.org/presentationml/2006/main">
  <p:tag name="KSO_WM_SLIDE_BACKGROUND_TYPE" val="general"/>
</p:tagLst>
</file>

<file path=ppt/tags/tag119.xml><?xml version="1.0" encoding="utf-8"?>
<p:tagLst xmlns:p="http://schemas.openxmlformats.org/presentationml/2006/main">
  <p:tag name="KSO_WM_SLIDE_BACKGROUND_TYPE" val="gener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3cb977d7e2aa474e818b8abb6a94afe6"/>
  <p:tag name="KSO_WM_UNIT_DECORATE_INFO" val=""/>
  <p:tag name="KSO_WM_UNIT_SM_LIMIT_TYPE" val=""/>
  <p:tag name="KSO_WM_CHIP_FILLAREA_FILL_RULE" val="{&quot;fill_align&quot;:&quot;cm&quot;,&quot;fill_effect&quot;:[],&quot;fill_mode&quot;:&quot;full&quot;,&quot;sacle_strategy&quot;:&quot;stretch&quot;}"/>
  <p:tag name="KSO_WM_ASSEMBLE_CHIP_INDEX" val="235b969fabc04568b41b260ee48459ad"/>
  <p:tag name="KSO_WM_SLIDE_BACKGROUND_TYPE" val="frame"/>
  <p:tag name="KSO_WM_UNIT_TEXT_FILL_FORE_SCHEMECOLOR_INDEX_BRIGHTNESS" val="0"/>
  <p:tag name="KSO_WM_UNIT_TEXT_FILL_FORE_SCHEMECOLOR_INDEX" val="2"/>
  <p:tag name="KSO_WM_UNIT_TEXT_FILL_TYPE" val="1"/>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25c6a770172541c285979bdd2efcb356"/>
  <p:tag name="KSO_WM_UNIT_DECORATE_INFO" val=""/>
  <p:tag name="KSO_WM_UNIT_SM_LIMIT_TYPE" val=""/>
  <p:tag name="KSO_WM_CHIP_FILLAREA_FILL_RULE" val="{&quot;fill_align&quot;:&quot;cm&quot;,&quot;fill_effect&quot;:[],&quot;fill_mode&quot;:&quot;full&quot;,&quot;sacle_strategy&quot;:&quot;stretch&quot;}"/>
  <p:tag name="KSO_WM_ASSEMBLE_CHIP_INDEX" val="62b7449dcd6645b29c6d4eed83296848"/>
  <p:tag name="KSO_WM_SLIDE_BACKGROUND_TYPE" val="frame"/>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74899863ec5c4edb91d6c2fa21085446"/>
  <p:tag name="KSO_WM_UNIT_DECORATE_INFO" val=""/>
  <p:tag name="KSO_WM_UNIT_SM_LIMIT_TYPE" val=""/>
  <p:tag name="KSO_WM_CHIP_FILLAREA_FILL_RULE" val="{&quot;fill_align&quot;:&quot;cm&quot;,&quot;fill_effect&quot;:[],&quot;fill_mode&quot;:&quot;full&quot;,&quot;sacle_strategy&quot;:&quot;stretch&quot;}"/>
  <p:tag name="KSO_WM_ASSEMBLE_CHIP_INDEX" val="3ccacb02f8f04db4a243b10980670046"/>
  <p:tag name="KSO_WM_SLIDE_BACKGROUND_TYPE" val="frame"/>
</p:tagLst>
</file>

<file path=ppt/tags/tag123.xml><?xml version="1.0" encoding="utf-8"?>
<p:tagLst xmlns:p="http://schemas.openxmlformats.org/presentationml/2006/main">
  <p:tag name="KSO_WM_SLIDE_BACKGROUND_TYPE" val="frame"/>
</p:tagLst>
</file>

<file path=ppt/tags/tag124.xml><?xml version="1.0" encoding="utf-8"?>
<p:tagLst xmlns:p="http://schemas.openxmlformats.org/presentationml/2006/main">
  <p:tag name="KSO_WM_SLIDE_BACKGROUND_TYPE" val="frame"/>
</p:tagLst>
</file>

<file path=ppt/tags/tag125.xml><?xml version="1.0" encoding="utf-8"?>
<p:tagLst xmlns:p="http://schemas.openxmlformats.org/presentationml/2006/main">
  <p:tag name="KSO_WM_SLIDE_BACKGROUND_TYPE" val="frame"/>
</p:tagLst>
</file>

<file path=ppt/tags/tag126.xml><?xml version="1.0" encoding="utf-8"?>
<p:tagLst xmlns:p="http://schemas.openxmlformats.org/presentationml/2006/main">
  <p:tag name="KSO_WM_SLIDE_BACKGROUND_TYPE" val="frame"/>
</p:tagLst>
</file>

<file path=ppt/tags/tag127.xml><?xml version="1.0" encoding="utf-8"?>
<p:tagLst xmlns:p="http://schemas.openxmlformats.org/presentationml/2006/main">
  <p:tag name="KSO_WM_SLIDE_BACKGROUND_TYPE" val="frame"/>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b9c05a57dccc41c0818fb711e4fb26d3"/>
  <p:tag name="KSO_WM_UNIT_DECORATE_INFO" val=""/>
  <p:tag name="KSO_WM_UNIT_SM_LIMIT_TYPE" val=""/>
  <p:tag name="KSO_WM_CHIP_FILLAREA_FILL_RULE" val="{&quot;fill_align&quot;:&quot;cm&quot;,&quot;fill_effect&quot;:[],&quot;fill_mode&quot;:&quot;full&quot;,&quot;sacle_strategy&quot;:&quot;stretch&quot;}"/>
  <p:tag name="KSO_WM_ASSEMBLE_CHIP_INDEX" val="d10b47289c3b4536b2a2f7a442221512"/>
  <p:tag name="KSO_WM_SLIDE_BACKGROUND_TYPE" val="leftRight"/>
  <p:tag name="KSO_WM_UNIT_TEXT_FILL_FORE_SCHEMECOLOR_INDEX_BRIGHTNESS" val="0"/>
  <p:tag name="KSO_WM_UNIT_TEXT_FILL_FORE_SCHEMECOLOR_INDEX" val="2"/>
  <p:tag name="KSO_WM_UNIT_TEXT_FILL_TYPE" val="1"/>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f84735e3fe054321a01a655fc4caae58"/>
  <p:tag name="KSO_WM_UNIT_DECORATE_INFO" val=""/>
  <p:tag name="KSO_WM_UNIT_SM_LIMIT_TYPE" val=""/>
  <p:tag name="KSO_WM_CHIP_FILLAREA_FILL_RULE" val="{&quot;fill_align&quot;:&quot;cm&quot;,&quot;fill_effect&quot;:[],&quot;fill_mode&quot;:&quot;full&quot;,&quot;sacle_strategy&quot;:&quot;stretch&quot;}"/>
  <p:tag name="KSO_WM_ASSEMBLE_CHIP_INDEX" val="73d0ac40d8284d36b2161af616180b82"/>
  <p:tag name="KSO_WM_SLIDE_BACKGROUND_TYPE" val="leftRight"/>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aa6cd396d58b448bbafe4787d2e01af1"/>
  <p:tag name="KSO_WM_UNIT_DECORATE_INFO" val=""/>
  <p:tag name="KSO_WM_UNIT_SM_LIMIT_TYPE" val=""/>
  <p:tag name="KSO_WM_CHIP_FILLAREA_FILL_RULE" val="{&quot;fill_align&quot;:&quot;cm&quot;,&quot;fill_effect&quot;:[],&quot;fill_mode&quot;:&quot;full&quot;,&quot;sacle_strategy&quot;:&quot;stretch&quot;}"/>
  <p:tag name="KSO_WM_ASSEMBLE_CHIP_INDEX" val="37accaf190f74e8aa6ed7305f55bb4e8"/>
  <p:tag name="KSO_WM_SLIDE_BACKGROUND_TYPE" val="leftRight"/>
</p:tagLst>
</file>

<file path=ppt/tags/tag131.xml><?xml version="1.0" encoding="utf-8"?>
<p:tagLst xmlns:p="http://schemas.openxmlformats.org/presentationml/2006/main">
  <p:tag name="KSO_WM_SLIDE_BACKGROUND_TYPE" val="leftRight"/>
</p:tagLst>
</file>

<file path=ppt/tags/tag132.xml><?xml version="1.0" encoding="utf-8"?>
<p:tagLst xmlns:p="http://schemas.openxmlformats.org/presentationml/2006/main">
  <p:tag name="KSO_WM_SLIDE_BACKGROUND_TYPE" val="leftRight"/>
</p:tagLst>
</file>

<file path=ppt/tags/tag133.xml><?xml version="1.0" encoding="utf-8"?>
<p:tagLst xmlns:p="http://schemas.openxmlformats.org/presentationml/2006/main">
  <p:tag name="KSO_WM_SLIDE_BACKGROUND_TYPE" val="leftRight"/>
</p:tagLst>
</file>

<file path=ppt/tags/tag134.xml><?xml version="1.0" encoding="utf-8"?>
<p:tagLst xmlns:p="http://schemas.openxmlformats.org/presentationml/2006/main">
  <p:tag name="KSO_WM_SLIDE_BACKGROUND_TYPE" val="leftRight"/>
</p:tagLst>
</file>

<file path=ppt/tags/tag135.xml><?xml version="1.0" encoding="utf-8"?>
<p:tagLst xmlns:p="http://schemas.openxmlformats.org/presentationml/2006/main">
  <p:tag name="KSO_WM_SLIDE_BACKGROUND_TYPE" val="leftRight"/>
</p:tagLst>
</file>

<file path=ppt/tags/tag136.xml><?xml version="1.0" encoding="utf-8"?>
<p:tagLst xmlns:p="http://schemas.openxmlformats.org/presentationml/2006/main">
  <p:tag name="KSO_WM_SLIDE_BACKGROUND_TYPE" val="leftRight"/>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d75ef0117c2a4a6da0b5f23685bbb0c5"/>
  <p:tag name="KSO_WM_UNIT_DECORATE_INFO" val=""/>
  <p:tag name="KSO_WM_UNIT_SM_LIMIT_TYPE" val=""/>
  <p:tag name="KSO_WM_CHIP_FILLAREA_FILL_RULE" val="{&quot;fill_align&quot;:&quot;cm&quot;,&quot;fill_effect&quot;:[],&quot;fill_mode&quot;:&quot;full&quot;,&quot;sacle_strategy&quot;:&quot;stretch&quot;}"/>
  <p:tag name="KSO_WM_ASSEMBLE_CHIP_INDEX" val="f0c3b3f011774f7aae02e56588b71007"/>
  <p:tag name="KSO_WM_SLIDE_BACKGROUND_TYPE" val="topBottom"/>
  <p:tag name="KSO_WM_UNIT_TEXT_FILL_FORE_SCHEMECOLOR_INDEX_BRIGHTNESS" val="0"/>
  <p:tag name="KSO_WM_UNIT_TEXT_FILL_FORE_SCHEMECOLOR_INDEX" val="2"/>
  <p:tag name="KSO_WM_UNIT_TEXT_FILL_TYPE" val="1"/>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e0c01fc3ff746d6846cf55ea3fb630e"/>
  <p:tag name="KSO_WM_UNIT_DECORATE_INFO" val=""/>
  <p:tag name="KSO_WM_UNIT_SM_LIMIT_TYPE" val=""/>
  <p:tag name="KSO_WM_CHIP_FILLAREA_FILL_RULE" val="{&quot;fill_align&quot;:&quot;cm&quot;,&quot;fill_effect&quot;:[],&quot;fill_mode&quot;:&quot;full&quot;,&quot;sacle_strategy&quot;:&quot;stretch&quot;}"/>
  <p:tag name="KSO_WM_ASSEMBLE_CHIP_INDEX" val="d0928555c0134beea7d2fcbcb26abd0b"/>
  <p:tag name="KSO_WM_SLIDE_BACKGROUND_TYPE" val="topBotto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66c1642722574b1c823f3bc0c90c0528"/>
  <p:tag name="KSO_WM_UNIT_DECORATE_INFO" val=""/>
  <p:tag name="KSO_WM_UNIT_SM_LIMIT_TYPE" val=""/>
  <p:tag name="KSO_WM_CHIP_FILLAREA_FILL_RULE" val="{&quot;fill_align&quot;:&quot;cm&quot;,&quot;fill_effect&quot;:[],&quot;fill_mode&quot;:&quot;full&quot;,&quot;sacle_strategy&quot;:&quot;stretch&quot;}"/>
  <p:tag name="KSO_WM_ASSEMBLE_CHIP_INDEX" val="f14e116384f84cdea2557a3c57b821e3"/>
  <p:tag name="KSO_WM_SLIDE_BACKGROUND_TYPE" val="topBotto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140.xml><?xml version="1.0" encoding="utf-8"?>
<p:tagLst xmlns:p="http://schemas.openxmlformats.org/presentationml/2006/main">
  <p:tag name="KSO_WM_SLIDE_BACKGROUND_TYPE" val="topBottom"/>
</p:tagLst>
</file>

<file path=ppt/tags/tag141.xml><?xml version="1.0" encoding="utf-8"?>
<p:tagLst xmlns:p="http://schemas.openxmlformats.org/presentationml/2006/main">
  <p:tag name="KSO_WM_SLIDE_BACKGROUND_TYPE" val="topBottom"/>
</p:tagLst>
</file>

<file path=ppt/tags/tag142.xml><?xml version="1.0" encoding="utf-8"?>
<p:tagLst xmlns:p="http://schemas.openxmlformats.org/presentationml/2006/main">
  <p:tag name="KSO_WM_SLIDE_BACKGROUND_TYPE" val="topBottom"/>
</p:tagLst>
</file>

<file path=ppt/tags/tag143.xml><?xml version="1.0" encoding="utf-8"?>
<p:tagLst xmlns:p="http://schemas.openxmlformats.org/presentationml/2006/main">
  <p:tag name="KSO_WM_SLIDE_BACKGROUND_TYPE" val="topBottom"/>
</p:tagLst>
</file>

<file path=ppt/tags/tag144.xml><?xml version="1.0" encoding="utf-8"?>
<p:tagLst xmlns:p="http://schemas.openxmlformats.org/presentationml/2006/main">
  <p:tag name="KSO_WM_SLIDE_BACKGROUND_TYPE" val="topBottom"/>
</p:tagLst>
</file>

<file path=ppt/tags/tag145.xml><?xml version="1.0" encoding="utf-8"?>
<p:tagLst xmlns:p="http://schemas.openxmlformats.org/presentationml/2006/main">
  <p:tag name="KSO_WM_SLIDE_BACKGROUND_TYPE" val="topBotto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72bdfc614c0045078e98e2f20ca881ec"/>
  <p:tag name="KSO_WM_UNIT_DECORATE_INFO" val=""/>
  <p:tag name="KSO_WM_UNIT_SM_LIMIT_TYPE" val=""/>
  <p:tag name="KSO_WM_CHIP_FILLAREA_FILL_RULE" val="{&quot;fill_align&quot;:&quot;cm&quot;,&quot;fill_effect&quot;:[],&quot;fill_mode&quot;:&quot;full&quot;,&quot;sacle_strategy&quot;:&quot;stretch&quot;}"/>
  <p:tag name="KSO_WM_ASSEMBLE_CHIP_INDEX" val="9c537d9a5d034ba5954639fb0cbef25d"/>
  <p:tag name="KSO_WM_SLIDE_BACKGROUND_TYPE" val="bottomTop"/>
  <p:tag name="KSO_WM_UNIT_TEXT_FILL_FORE_SCHEMECOLOR_INDEX_BRIGHTNESS" val="0"/>
  <p:tag name="KSO_WM_UNIT_TEXT_FILL_FORE_SCHEMECOLOR_INDEX" val="2"/>
  <p:tag name="KSO_WM_UNIT_TEXT_FILL_TYPE" val="1"/>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08b5fed8d7b24fc79066331c248fb981"/>
  <p:tag name="KSO_WM_UNIT_DECORATE_INFO" val=""/>
  <p:tag name="KSO_WM_UNIT_SM_LIMIT_TYPE" val=""/>
  <p:tag name="KSO_WM_CHIP_FILLAREA_FILL_RULE" val="{&quot;fill_align&quot;:&quot;cm&quot;,&quot;fill_effect&quot;:[],&quot;fill_mode&quot;:&quot;full&quot;,&quot;sacle_strategy&quot;:&quot;stretch&quot;}"/>
  <p:tag name="KSO_WM_ASSEMBLE_CHIP_INDEX" val="077090bbaa23449ca8f69cbe748be2e0"/>
  <p:tag name="KSO_WM_SLIDE_BACKGROUND_TYPE" val="bottomTop"/>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1a68c6088f5c4cafa8e0760bef52fcca"/>
  <p:tag name="KSO_WM_UNIT_DECORATE_INFO" val=""/>
  <p:tag name="KSO_WM_UNIT_SM_LIMIT_TYPE" val=""/>
  <p:tag name="KSO_WM_CHIP_FILLAREA_FILL_RULE" val="{&quot;fill_align&quot;:&quot;cm&quot;,&quot;fill_effect&quot;:[],&quot;fill_mode&quot;:&quot;full&quot;,&quot;sacle_strategy&quot;:&quot;stretch&quot;}"/>
  <p:tag name="KSO_WM_ASSEMBLE_CHIP_INDEX" val="4a8d3dffd68a4d38b3afe7748b345cfe"/>
  <p:tag name="KSO_WM_SLIDE_BACKGROUND_TYPE" val="bottomTop"/>
</p:tagLst>
</file>

<file path=ppt/tags/tag149.xml><?xml version="1.0" encoding="utf-8"?>
<p:tagLst xmlns:p="http://schemas.openxmlformats.org/presentationml/2006/main">
  <p:tag name="KSO_WM_SLIDE_BACKGROUND_TYPE" val="bottomTop"/>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2*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4"/>
  <p:tag name="KSO_WM_UNIT_DEC_AREA_ID" val="6c11c105109f46b390d1c49cbf25be62"/>
  <p:tag name="KSO_WM_UNIT_DECORATE_INFO" val=""/>
  <p:tag name="KSO_WM_UNIT_SM_LIMIT_TYPE" val=""/>
  <p:tag name="KSO_WM_CHIP_FILLAREA_FILL_RULE" val="{&quot;fill_align&quot;:&quot;rm&quot;,&quot;fill_effect&quot;:[],&quot;fill_mode&quot;:&quot;adaptive&quot;,&quot;sacle_strategy&quot;:&quot;stretch&quot;}"/>
  <p:tag name="KSO_WM_ASSEMBLE_CHIP_INDEX" val="d62cefc5eb644093b6277f60bbd4533e"/>
</p:tagLst>
</file>

<file path=ppt/tags/tag150.xml><?xml version="1.0" encoding="utf-8"?>
<p:tagLst xmlns:p="http://schemas.openxmlformats.org/presentationml/2006/main">
  <p:tag name="KSO_WM_SLIDE_BACKGROUND_TYPE" val="bottomTop"/>
</p:tagLst>
</file>

<file path=ppt/tags/tag151.xml><?xml version="1.0" encoding="utf-8"?>
<p:tagLst xmlns:p="http://schemas.openxmlformats.org/presentationml/2006/main">
  <p:tag name="KSO_WM_SLIDE_BACKGROUND_TYPE" val="bottomTop"/>
</p:tagLst>
</file>

<file path=ppt/tags/tag152.xml><?xml version="1.0" encoding="utf-8"?>
<p:tagLst xmlns:p="http://schemas.openxmlformats.org/presentationml/2006/main">
  <p:tag name="KSO_WM_SLIDE_BACKGROUND_TYPE" val="bottomTop"/>
</p:tagLst>
</file>

<file path=ppt/tags/tag153.xml><?xml version="1.0" encoding="utf-8"?>
<p:tagLst xmlns:p="http://schemas.openxmlformats.org/presentationml/2006/main">
  <p:tag name="KSO_WM_SLIDE_BACKGROUND_TYPE" val="bottomTop"/>
</p:tagLst>
</file>

<file path=ppt/tags/tag154.xml><?xml version="1.0" encoding="utf-8"?>
<p:tagLst xmlns:p="http://schemas.openxmlformats.org/presentationml/2006/main">
  <p:tag name="KSO_WM_SLIDE_BACKGROUND_TYPE" val="bottomTop"/>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bd713217f5db48799051f084d3eaab4f"/>
  <p:tag name="KSO_WM_UNIT_DECORATE_INFO" val=""/>
  <p:tag name="KSO_WM_UNIT_SM_LIMIT_TYPE" val=""/>
  <p:tag name="KSO_WM_CHIP_FILLAREA_FILL_RULE" val="{&quot;fill_align&quot;:&quot;cm&quot;,&quot;fill_effect&quot;:[],&quot;fill_mode&quot;:&quot;full&quot;,&quot;sacle_strategy&quot;:&quot;stretch&quot;}"/>
  <p:tag name="KSO_WM_ASSEMBLE_CHIP_INDEX" val="49fd27210b334849977f125f8e81ddfd"/>
  <p:tag name="KSO_WM_SLIDE_BACKGROUND_TYPE" val="navigation"/>
  <p:tag name="KSO_WM_UNIT_TEXT_FILL_FORE_SCHEMECOLOR_INDEX_BRIGHTNESS" val="0"/>
  <p:tag name="KSO_WM_UNIT_TEXT_FILL_FORE_SCHEMECOLOR_INDEX" val="2"/>
  <p:tag name="KSO_WM_UNIT_TEXT_FILL_TYPE" val="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225967cfc94a439387acf780cf66c1ef"/>
  <p:tag name="KSO_WM_UNIT_DECORATE_INFO" val=""/>
  <p:tag name="KSO_WM_UNIT_SM_LIMIT_TYPE" val=""/>
  <p:tag name="KSO_WM_CHIP_FILLAREA_FILL_RULE" val="{&quot;fill_align&quot;:&quot;cm&quot;,&quot;fill_effect&quot;:[],&quot;fill_mode&quot;:&quot;full&quot;,&quot;sacle_strategy&quot;:&quot;stretch&quot;}"/>
  <p:tag name="KSO_WM_ASSEMBLE_CHIP_INDEX" val="a34fa7f961ca4187bdd939b843dfa3d9"/>
  <p:tag name="KSO_WM_SLIDE_BACKGROUND_TYPE" val="navigation"/>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761dadae02a74abea4b2c892f145d40f"/>
  <p:tag name="KSO_WM_UNIT_DECORATE_INFO" val=""/>
  <p:tag name="KSO_WM_UNIT_SM_LIMIT_TYPE" val=""/>
  <p:tag name="KSO_WM_CHIP_FILLAREA_FILL_RULE" val="{&quot;fill_align&quot;:&quot;cm&quot;,&quot;fill_effect&quot;:[],&quot;fill_mode&quot;:&quot;full&quot;,&quot;sacle_strategy&quot;:&quot;stretch&quot;}"/>
  <p:tag name="KSO_WM_ASSEMBLE_CHIP_INDEX" val="e1079b9bec1547bca7cc3c36a62ab16f"/>
  <p:tag name="KSO_WM_SLIDE_BACKGROUND_TYPE" val="navigation"/>
</p:tagLst>
</file>

<file path=ppt/tags/tag158.xml><?xml version="1.0" encoding="utf-8"?>
<p:tagLst xmlns:p="http://schemas.openxmlformats.org/presentationml/2006/main">
  <p:tag name="KSO_WM_SLIDE_BACKGROUND_TYPE" val="navigation"/>
</p:tagLst>
</file>

<file path=ppt/tags/tag159.xml><?xml version="1.0" encoding="utf-8"?>
<p:tagLst xmlns:p="http://schemas.openxmlformats.org/presentationml/2006/main">
  <p:tag name="KSO_WM_SLIDE_BACKGROUND_TYPE" val="navigation"/>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bfba28346cf7487193aa253a56d31f82"/>
  <p:tag name="KSO_WM_UNIT_DECORATE_INFO" val=""/>
  <p:tag name="KSO_WM_UNIT_SM_LIMIT_TYPE" val=""/>
  <p:tag name="KSO_WM_CHIP_FILLAREA_FILL_RULE" val="{&quot;fill_align&quot;:&quot;cm&quot;,&quot;fill_effect&quot;:[],&quot;fill_mode&quot;:&quot;full&quot;,&quot;sacle_strategy&quot;:&quot;stretch&quot;}"/>
  <p:tag name="KSO_WM_ASSEMBLE_CHIP_INDEX" val="72d13b3d9bec4aa8b2aa4a3277f1910d"/>
</p:tagLst>
</file>

<file path=ppt/tags/tag160.xml><?xml version="1.0" encoding="utf-8"?>
<p:tagLst xmlns:p="http://schemas.openxmlformats.org/presentationml/2006/main">
  <p:tag name="KSO_WM_SLIDE_BACKGROUND_TYPE" val="navigation"/>
</p:tagLst>
</file>

<file path=ppt/tags/tag161.xml><?xml version="1.0" encoding="utf-8"?>
<p:tagLst xmlns:p="http://schemas.openxmlformats.org/presentationml/2006/main">
  <p:tag name="KSO_WM_SLIDE_BACKGROUND_TYPE" val="navigation"/>
</p:tagLst>
</file>

<file path=ppt/tags/tag162.xml><?xml version="1.0" encoding="utf-8"?>
<p:tagLst xmlns:p="http://schemas.openxmlformats.org/presentationml/2006/main">
  <p:tag name="KSO_WM_SLIDE_BACKGROUND_TYPE" val="navigation"/>
</p:tagLst>
</file>

<file path=ppt/tags/tag163.xml><?xml version="1.0" encoding="utf-8"?>
<p:tagLst xmlns:p="http://schemas.openxmlformats.org/presentationml/2006/main">
  <p:tag name="KSO_WM_SLIDE_BACKGROUND_TYPE" val="navigation"/>
</p:tagLst>
</file>

<file path=ppt/tags/tag164.xml><?xml version="1.0" encoding="utf-8"?>
<p:tagLst xmlns:p="http://schemas.openxmlformats.org/presentationml/2006/main">
  <p:tag name="KSO_WM_SLIDE_BACKGROUND_TYPE" val="navigation"/>
</p:tagLst>
</file>

<file path=ppt/tags/tag165.xml><?xml version="1.0" encoding="utf-8"?>
<p:tagLst xmlns:p="http://schemas.openxmlformats.org/presentationml/2006/main">
  <p:tag name="KSO_WM_SLIDE_BACKGROUND_TYPE" val="navigation"/>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ce88399de3ab490aaeec674716d219ef"/>
  <p:tag name="KSO_WM_UNIT_DECORATE_INFO" val=""/>
  <p:tag name="KSO_WM_UNIT_SM_LIMIT_TYPE" val=""/>
  <p:tag name="KSO_WM_CHIP_FILLAREA_FILL_RULE" val="{&quot;fill_align&quot;:&quot;cm&quot;,&quot;fill_effect&quot;:[],&quot;fill_mode&quot;:&quot;full&quot;,&quot;sacle_strategy&quot;:&quot;stretch&quot;}"/>
  <p:tag name="KSO_WM_ASSEMBLE_CHIP_INDEX" val="c412ff9175674901983cbeb9df2831df"/>
  <p:tag name="KSO_WM_SLIDE_BACKGROUND_TYPE" val="belt"/>
  <p:tag name="KSO_WM_UNIT_TEXT_FILL_FORE_SCHEMECOLOR_INDEX_BRIGHTNESS" val="0"/>
  <p:tag name="KSO_WM_UNIT_TEXT_FILL_FORE_SCHEMECOLOR_INDEX" val="2"/>
  <p:tag name="KSO_WM_UNIT_TEXT_FILL_TYPE"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268eb22409aa4f6dad6ba41cdae1dc88"/>
  <p:tag name="KSO_WM_UNIT_DECORATE_INFO" val=""/>
  <p:tag name="KSO_WM_UNIT_SM_LIMIT_TYPE" val=""/>
  <p:tag name="KSO_WM_CHIP_FILLAREA_FILL_RULE" val="{&quot;fill_align&quot;:&quot;cm&quot;,&quot;fill_effect&quot;:[],&quot;fill_mode&quot;:&quot;full&quot;,&quot;sacle_strategy&quot;:&quot;stretch&quot;}"/>
  <p:tag name="KSO_WM_ASSEMBLE_CHIP_INDEX" val="8eb31ed6151745ac9c08cd00310c1228"/>
  <p:tag name="KSO_WM_SLIDE_BACKGROUND_TYPE" val="belt"/>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472302718014498f97e229cd362dfa03"/>
  <p:tag name="KSO_WM_UNIT_DECORATE_INFO" val=""/>
  <p:tag name="KSO_WM_UNIT_SM_LIMIT_TYPE" val=""/>
  <p:tag name="KSO_WM_CHIP_FILLAREA_FILL_RULE" val="{&quot;fill_align&quot;:&quot;cm&quot;,&quot;fill_effect&quot;:[],&quot;fill_mode&quot;:&quot;full&quot;,&quot;sacle_strategy&quot;:&quot;stretch&quot;}"/>
  <p:tag name="KSO_WM_ASSEMBLE_CHIP_INDEX" val="fcdc168c1350445996483705ea288a2a"/>
  <p:tag name="KSO_WM_SLIDE_BACKGROUND_TYPE" val="belt"/>
</p:tagLst>
</file>

<file path=ppt/tags/tag169.xml><?xml version="1.0" encoding="utf-8"?>
<p:tagLst xmlns:p="http://schemas.openxmlformats.org/presentationml/2006/main">
  <p:tag name="KSO_WM_SLIDE_BACKGROUND_TYPE" val="belt"/>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170.xml><?xml version="1.0" encoding="utf-8"?>
<p:tagLst xmlns:p="http://schemas.openxmlformats.org/presentationml/2006/main">
  <p:tag name="KSO_WM_SLIDE_BACKGROUND_TYPE" val="belt"/>
</p:tagLst>
</file>

<file path=ppt/tags/tag171.xml><?xml version="1.0" encoding="utf-8"?>
<p:tagLst xmlns:p="http://schemas.openxmlformats.org/presentationml/2006/main">
  <p:tag name="KSO_WM_SLIDE_BACKGROUND_TYPE" val="belt"/>
</p:tagLst>
</file>

<file path=ppt/tags/tag172.xml><?xml version="1.0" encoding="utf-8"?>
<p:tagLst xmlns:p="http://schemas.openxmlformats.org/presentationml/2006/main">
  <p:tag name="KSO_WM_SLIDE_BACKGROUND_TYPE" val="belt"/>
</p:tagLst>
</file>

<file path=ppt/tags/tag173.xml><?xml version="1.0" encoding="utf-8"?>
<p:tagLst xmlns:p="http://schemas.openxmlformats.org/presentationml/2006/main">
  <p:tag name="KSO_WM_SLIDE_BACKGROUND_TYPE" val="belt"/>
</p:tagLst>
</file>

<file path=ppt/tags/tag174.xml><?xml version="1.0" encoding="utf-8"?>
<p:tagLst xmlns:p="http://schemas.openxmlformats.org/presentationml/2006/main">
  <p:tag name="KSO_WM_TEMPLATE_CATEGORY" val="custom"/>
  <p:tag name="KSO_WM_TEMPLATE_INDEX" val="20214195"/>
</p:tagLst>
</file>

<file path=ppt/tags/tag175.xml><?xml version="1.0" encoding="utf-8"?>
<p:tagLst xmlns:p="http://schemas.openxmlformats.org/presentationml/2006/main">
  <p:tag name="KSO_WM_TEMPLATE_CATEGORY" val="custom"/>
  <p:tag name="KSO_WM_TEMPLATE_INDEX" val="20214195"/>
</p:tagLst>
</file>

<file path=ppt/tags/tag176.xml><?xml version="1.0" encoding="utf-8"?>
<p:tagLst xmlns:p="http://schemas.openxmlformats.org/presentationml/2006/main">
  <p:tag name="KSO_WM_BEAUTIFY_FLAG" val="#wm#"/>
  <p:tag name="KSO_WM_TAG_VERSION" val="1.0"/>
  <p:tag name="KSO_WM_TEMPLATE_CATEGORY" val="custom"/>
  <p:tag name="KSO_WM_TEMPLATE_INDEX" val="20214195"/>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5_1*i*1"/>
  <p:tag name="KSO_WM_TEMPLATE_CATEGORY" val="custom"/>
  <p:tag name="KSO_WM_TEMPLATE_INDEX" val="20214195"/>
  <p:tag name="KSO_WM_UNIT_LAYERLEVEL" val="1"/>
  <p:tag name="KSO_WM_TAG_VERSION" val="1.0"/>
  <p:tag name="KSO_WM_BEAUTIFY_FLAG" val="#wm#"/>
  <p:tag name="KSO_WM_UNIT_BLOCK" val="0"/>
  <p:tag name="KSO_WM_UNIT_SM_LIMIT_TYPE" val="3"/>
  <p:tag name="KSO_WM_UNIT_DEC_AREA_ID" val="7b618036f6404167a9b0844a6ba9a827"/>
  <p:tag name="KSO_WM_UNIT_DECORATE_INFO" val="{&quot;DecorateInfoH&quot;:{&quot;IsAbs&quot;:true},&quot;DecorateInfoW&quot;:{&quot;IsAbs&quot;:false},&quot;DecorateInfoX&quot;:{&quot;IsAbs&quot;:true,&quot;Pos&quot;:1},&quot;DecorateInfoY&quot;:{&quot;IsAbs&quot;:true,&quot;Pos&quot;:0},&quot;ReferentInfo&quot;:{&quot;Id&quot;:&quot;6925aa54ac61417b957cca6f1e923f5c&quot;,&quot;X&quot;:{&quot;Pos&quot;:1},&quot;Y&quot;:{&quot;Pos&quot;:2}},&quot;whChangeMode&quot;:0}"/>
  <p:tag name="KSO_WM_CHIP_GROUPID" val="5ebd07790ac41c4a0a525419"/>
  <p:tag name="KSO_WM_CHIP_XID" val="5ebd07790ac41c4a0a52541a"/>
  <p:tag name="KSO_WM_CHIP_FILLAREA_FILL_RULE" val="{&quot;fill_align&quot;:&quot;cm&quot;,&quot;fill_mode&quot;:&quot;adaptive&quot;,&quot;sacle_strategy&quot;:&quot;smart&quot;}"/>
  <p:tag name="KSO_WM_UNIT_DEC_SUPPORTCHANGEPIC" val="0"/>
  <p:tag name="KSO_WM_UNIT_DEC_CHANGEPICRESERVED" val="0"/>
  <p:tag name="KSO_WM_ASSEMBLE_CHIP_INDEX" val="0defeb45ea3c4de2b2e1a68d59679907"/>
  <p:tag name="KSO_WM_UNIT_LINE_FORE_SCHEMECOLOR_INDEX_BRIGHTNESS" val="0.25"/>
  <p:tag name="KSO_WM_UNIT_LINE_FORE_SCHEMECOLOR_INDEX" val="13"/>
  <p:tag name="KSO_WM_UNIT_LINE_FILL_TYPE" val="2"/>
</p:tagLst>
</file>

<file path=ppt/tags/tag178.xml><?xml version="1.0" encoding="utf-8"?>
<p:tagLst xmlns:p="http://schemas.openxmlformats.org/presentationml/2006/main">
  <p:tag name="KSO_WM_UNIT_ISCONTENTSTITLE" val="0"/>
  <p:tag name="KSO_WM_UNIT_ISNUMDGMTITLE" val="0"/>
  <p:tag name="KSO_WM_UNIT_PRESET_TEXT" val="大数据与人工智能"/>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4195_1*a*1"/>
  <p:tag name="KSO_WM_TEMPLATE_CATEGORY" val="custom"/>
  <p:tag name="KSO_WM_TEMPLATE_INDEX" val="20214195"/>
  <p:tag name="KSO_WM_UNIT_LAYERLEVEL" val="1"/>
  <p:tag name="KSO_WM_TAG_VERSION" val="1.0"/>
  <p:tag name="KSO_WM_BEAUTIFY_FLAG" val="#wm#"/>
  <p:tag name="KSO_WM_UNIT_DEFAULT_FONT" val="54;82;4"/>
  <p:tag name="KSO_WM_UNIT_BLOCK" val="0"/>
  <p:tag name="KSO_WM_UNIT_DEC_AREA_ID" val="6925aa54ac61417b957cca6f1e923f5c"/>
  <p:tag name="KSO_WM_CHIP_GROUPID" val="5ebd07790ac41c4a0a525419"/>
  <p:tag name="KSO_WM_CHIP_XID" val="5ebd07790ac41c4a0a52541a"/>
  <p:tag name="KSO_WM_CHIP_FILLAREA_FILL_RULE" val="{&quot;fill_align&quot;:&quot;cm&quot;,&quot;fill_mode&quot;:&quot;adaptive&quot;,&quot;sacle_strategy&quot;:&quot;smart&quot;}"/>
  <p:tag name="KSO_WM_ASSEMBLE_CHIP_INDEX" val="0defeb45ea3c4de2b2e1a68d59679907"/>
  <p:tag name="KSO_WM_UNIT_TEXT_FILL_FORE_SCHEMECOLOR_INDEX_BRIGHTNESS" val="0.15"/>
  <p:tag name="KSO_WM_UNIT_TEXT_FILL_FORE_SCHEMECOLOR_INDEX" val="13"/>
  <p:tag name="KSO_WM_UNIT_TEXT_FILL_TYPE" val="1"/>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180.xml><?xml version="1.0" encoding="utf-8"?>
<p:tagLst xmlns:p="http://schemas.openxmlformats.org/presentationml/2006/main">
  <p:tag name="KSO_WM_CHIP_INFOS" val="{&quot;layout_type&quot;:&quot;formiddle3&quot;,&quot;slide_type&quot;:[&quot;title&quot;],&quot;aspect_ratio&quot;:&quot;16:9&quot;}"/>
  <p:tag name="KSO_WM_CHIP_XID" val="5ebe041a0ac41c4a0a52557e"/>
  <p:tag name="KSO_WM_CHIP_FILLPROP" val="[[{&quot;fill_id&quot;:&quot;0fc8cb0b5be24332a6c5a6db9e174d8a&quot;,&quot;fill_align&quot;:&quot;cm&quot;,&quot;text_align&quot;:&quot;cm&quot;,&quot;text_direction&quot;:&quot;horizontal&quot;,&quot;chip_types&quot;:[&quot;text&quot;,&quot;header&quot;]}]]"/>
  <p:tag name="KSO_WM_SLIDE_ID" val="custom20214195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700*380"/>
  <p:tag name="KSO_WM_SLIDE_POSITION" val="130*79"/>
  <p:tag name="KSO_WM_TAG_VERSION" val="1.0"/>
  <p:tag name="KSO_WM_BEAUTIFY_FLAG" val="#wm#"/>
  <p:tag name="KSO_WM_TEMPLATE_CATEGORY" val="custom"/>
  <p:tag name="KSO_WM_TEMPLATE_INDEX" val="20214195"/>
  <p:tag name="KSO_WM_SLIDE_LAYOUT" val="a_b"/>
  <p:tag name="KSO_WM_SLIDE_LAYOUT_CNT" val="1_1"/>
  <p:tag name="KSO_WM_CHIP_GROUPID" val="5ebf6661ddc3daf3fef3f760"/>
  <p:tag name="KSO_WM_SLIDE_LAYOUT_INFO" val="{&quot;id&quot;:&quot;2020-11-04T16:06:06&quot;,&quot;maxSize&quot;:{&quot;size1&quot;:53.79963661476418},&quot;minSize&quot;:{&quot;size1&quot;:41.29963661476418},&quot;normalSize&quot;:{&quot;size1&quot;:46.49963661476418},&quot;subLayout&quot;:[{&quot;id&quot;:&quot;2020-11-04T16:06:06&quot;,&quot;margin&quot;:{&quot;bottom&quot;:0.22006478905677795,&quot;left&quot;:3.4422292709350586,&quot;right&quot;:3.436805248260498,&quot;top&quot;:6.342616558074951},&quot;type&quot;:0},{&quot;id&quot;:&quot;2020-11-04T16:06:06&quot;,&quot;margin&quot;:{&quot;bottom&quot;:6.342621803283691,&quot;left&quot;:3.4422292709350586,&quot;right&quot;:3.436805248260498,&quot;top&quot;:0.43195033073425293},&quot;type&quot;:0}],&quot;type&quot;:0}"/>
  <p:tag name="KSO_WM_SLIDE_BK_DARK_LIGHT" val="2"/>
  <p:tag name="KSO_WM_SLIDE_BACKGROUND_TYPE" val="general"/>
  <p:tag name="KSO_WM_SLIDE_SUPPORT_FEATURE_TYPE" val="0"/>
  <p:tag name="KSO_WM_TEMPLATE_MASTER_THUMB_INDEX" val="13"/>
  <p:tag name="KSO_WM_TEMPLATE_ASSEMBLE_XID" val="5fa260cfa8fc48be80825310"/>
  <p:tag name="KSO_WM_TEMPLATE_ASSEMBLE_GROUPID" val="5fa22694a8fc48be8081c2b2"/>
  <p:tag name="KSO_WM_TEMPLATE_THUMBS_INDEX" val="1、7、32、33、34、43"/>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5_7*i*1"/>
  <p:tag name="KSO_WM_TEMPLATE_CATEGORY" val="custom"/>
  <p:tag name="KSO_WM_TEMPLATE_INDEX" val="20214195"/>
  <p:tag name="KSO_WM_UNIT_LAYERLEVEL" val="1"/>
  <p:tag name="KSO_WM_TAG_VERSION" val="1.0"/>
  <p:tag name="KSO_WM_BEAUTIFY_FLAG" val="#wm#"/>
  <p:tag name="KSO_WM_UNIT_BLOCK" val="0"/>
  <p:tag name="KSO_WM_UNIT_SM_LIMIT_TYPE" val="3"/>
  <p:tag name="KSO_WM_UNIT_DEC_AREA_ID" val="52604ae331b34781afd43479c96fbf99"/>
  <p:tag name="KSO_WM_UNIT_DECORATE_INFO" val="{&quot;DecorateInfoH&quot;:{&quot;IsAbs&quot;:true},&quot;DecorateInfoW&quot;:{&quot;IsAbs&quot;:false},&quot;DecorateInfoX&quot;:{&quot;IsAbs&quot;:true,&quot;Pos&quot;:0},&quot;DecorateInfoY&quot;:{&quot;IsAbs&quot;:true,&quot;Pos&quot;:2},&quot;ReferentInfo&quot;:{&quot;Id&quot;:&quot;d920e49022ab485784d73f85441b398b&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08f56d3c5134822bee0daea71edd48e"/>
  <p:tag name="KSO_WM_UNIT_FILL_FORE_SCHEMECOLOR_INDEX_BRIGHTNESS" val="0"/>
  <p:tag name="KSO_WM_UNIT_FILL_FORE_SCHEMECOLOR_INDEX" val="5"/>
  <p:tag name="KSO_WM_UNIT_FILL_TYPE" val="1"/>
  <p:tag name="KSO_WM_UNIT_VALUE" val="19"/>
</p:tagLst>
</file>

<file path=ppt/tags/tag182.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5_7*a*1"/>
  <p:tag name="KSO_WM_TEMPLATE_CATEGORY" val="custom"/>
  <p:tag name="KSO_WM_TEMPLATE_INDEX" val="20214195"/>
  <p:tag name="KSO_WM_UNIT_LAYERLEVEL" val="1"/>
  <p:tag name="KSO_WM_TAG_VERSION" val="1.0"/>
  <p:tag name="KSO_WM_BEAUTIFY_FLAG" val="#wm#"/>
  <p:tag name="KSO_WM_UNIT_PRESET_TEXT" val="单击添加大标题"/>
  <p:tag name="KSO_WM_UNIT_DEFAULT_FONT" val="40;56;4"/>
  <p:tag name="KSO_WM_UNIT_BLOCK" val="0"/>
  <p:tag name="KSO_WM_UNIT_DEC_AREA_ID" val="d920e49022ab485784d73f85441b398b"/>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08f56d3c5134822bee0daea71edd48e"/>
  <p:tag name="KSO_WM_UNIT_TEXT_FILL_FORE_SCHEMECOLOR_INDEX_BRIGHTNESS" val="0.15"/>
  <p:tag name="KSO_WM_UNIT_TEXT_FILL_FORE_SCHEMECOLOR_INDEX" val="13"/>
  <p:tag name="KSO_WM_UNIT_TEXT_FILL_TYPE" val="1"/>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wm#"/>
  <p:tag name="KSO_WM_TEMPLATE_CATEGORY" val="custom"/>
  <p:tag name="KSO_WM_TEMPLATE_INDEX" val="20214195"/>
  <p:tag name="KSO_WM_CHIP_INFOS" val="{&quot;layout_type&quot;:&quot;forleft2&quot;,&quot;slide_type&quot;:[&quot;sectionTitle&quot;],&quot;aspect_ratio&quot;:&quot;16:9&quot;}"/>
  <p:tag name="KSO_WM_CHIP_XID" val="5ebe041a0ac41c4a0a525596"/>
  <p:tag name="KSO_WM_CHIP_FILLPROP" val="[[{&quot;fill_id&quot;:&quot;70fdc35eccfb46679a89a537f7cb4280&quot;,&quot;fill_align&quot;:&quot;cm&quot;,&quot;text_align&quot;:&quot;lm&quot;,&quot;text_direction&quot;:&quot;horizontal&quot;,&quot;chip_types&quot;:[&quot;text&quot;,&quot;header&quot;]}]]"/>
  <p:tag name="KSO_WM_SLIDE_ID" val="custom2021419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40*69"/>
  <p:tag name="KSO_WM_TAG_VERSION" val="1.0"/>
  <p:tag name="KSO_WM_SLIDE_LAYOUT" val="a_b_e"/>
  <p:tag name="KSO_WM_SLIDE_LAYOUT_CNT" val="1_1_1"/>
  <p:tag name="KSO_WM_CHIP_GROUPID" val="5ebf6661ddc3daf3fef3f760"/>
  <p:tag name="KSO_WM_SLIDE_LAYOUT_INFO" val="{&quot;id&quot;:&quot;2020-11-04T16:05:47&quot;,&quot;maxSize&quot;:{&quot;size1&quot;:45.179420414677374},&quot;minSize&quot;:{&quot;size1&quot;:35.879420414677377},&quot;normalSize&quot;:{&quot;size1&quot;:42.479420414677371},&quot;subLayout&quot;:[{&quot;id&quot;:&quot;2020-11-04T16:05:47&quot;,&quot;margin&quot;:{&quot;bottom&quot;:0.1855989396572113,&quot;left&quot;:2.2577943801879883,&quot;right&quot;:12.558871269226074,&quot;top&quot;:5.5572309494018555},&quot;type&quot;:0},{&quot;id&quot;:&quot;2020-11-04T16:05:47&quot;,&quot;maxSize&quot;:{&quot;size1&quot;:38.103212970233017},&quot;minSize&quot;:{&quot;size1&quot;:12.203212970233022},&quot;normalSize&quot;:{&quot;size1&quot;:25.10321297023302},&quot;subLayout&quot;:[{&quot;id&quot;:&quot;2020-11-04T16:05:47&quot;,&quot;margin&quot;:{&quot;bottom&quot;:0.28213408589363098,&quot;left&quot;:2.2577943801879883,&quot;right&quot;:12.558871269226074,&quot;top&quot;:0.17599824070930481},&quot;type&quot;:0},{&quot;id&quot;:&quot;2020-11-04T16:05:47&quot;,&quot;margin&quot;:{&quot;bottom&quot;:4.8904857635498047,&quot;left&quot;:2.2577943801879883,&quot;right&quot;:12.558871269226074,&quot;top&quot;:0.26996314525604248},&quot;type&quot;:0}],&quot;type&quot;:0}],&quot;type&quot;:0}"/>
  <p:tag name="KSO_WM_SLIDE_BK_DARK_LIGHT" val="2"/>
  <p:tag name="KSO_WM_SLIDE_BACKGROUND_TYPE" val="general"/>
  <p:tag name="KSO_WM_SLIDE_SUPPORT_FEATURE_TYPE" val="0"/>
  <p:tag name="KSO_WM_TEMPLATE_ASSEMBLE_XID" val="5fa260cfa8fc48be808252f6"/>
  <p:tag name="KSO_WM_TEMPLATE_ASSEMBLE_GROUPID" val="5fa22694a8fc48be8081c2b2"/>
</p:tagLst>
</file>

<file path=ppt/tags/tag185.xml><?xml version="1.0" encoding="utf-8"?>
<p:tagLst xmlns:p="http://schemas.openxmlformats.org/presentationml/2006/main">
  <p:tag name="KSO_WM_SLIDE_ID" val="custom20214195_13"/>
  <p:tag name="KSO_WM_TEMPLATE_SUBCATEGORY" val="0"/>
  <p:tag name="KSO_WM_TEMPLATE_MASTER_TYPE" val="0"/>
  <p:tag name="KSO_WM_TEMPLATE_COLOR_TYPE" val="1"/>
  <p:tag name="KSO_WM_SLIDE_TYPE" val="text"/>
  <p:tag name="KSO_WM_SLIDE_SUBTYPE" val="picTxt"/>
  <p:tag name="KSO_WM_SLIDE_ITEM_CNT" val="0"/>
  <p:tag name="KSO_WM_SLIDE_INDEX" val="13"/>
  <p:tag name="KSO_WM_SLIDE_SIZE" val="862*444"/>
  <p:tag name="KSO_WM_SLIDE_POSITION" val="47*47"/>
  <p:tag name="KSO_WM_TAG_VERSION" val="1.0"/>
  <p:tag name="KSO_WM_BEAUTIFY_FLAG" val="#wm#"/>
  <p:tag name="KSO_WM_TEMPLATE_CATEGORY" val="custom"/>
  <p:tag name="KSO_WM_TEMPLATE_INDEX" val="20214195"/>
  <p:tag name="KSO_WM_SLIDE_LAYOUT" val="d_f"/>
  <p:tag name="KSO_WM_SLIDE_LAYOUT_CNT" val="2_1"/>
  <p:tag name="KSO_WM_SLIDE_LAYOUT_INFO" val="{&quot;direction&quot;:1,&quot;horizontalAlign&quot;:-1,&quot;verticalAlign&quot;:-1,&quot;type&quot;:1,&quot;diagramDirection&quot;:0,&quot;canSetOverLayout&quot;:0,&quot;isOverLayout&quot;:0,&quot;normalSize&quot;:{&quot;size1&quot;:49.8},&quot;minSize&quot;:{&quot;size1&quot;:49.8},&quot;maxSize&quot;:{&quot;size1&quot;:69.0},&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topBottom&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normalSize&quot;:{&quot;size1&quot;:66.7},&quot;minSize&quot;:{&quot;size1&quot;:54.7},&quot;maxSize&quot;:{&quot;size1&quot;:66.7},&quot;edge&quot;:{&quot;left&quot;:true,&quot;top&quot;:true,&quot;right&quot;:false,&quot;bottom&quot;:true},&quot;subLayout&quot;:[{&quot;direction&quot;:0,&quot;horizontalAlign&quot;:2,&quot;verticalAlign&quot;:2,&quot;type&quot;:1,&quot;diagramDirection&quot;:0,&quot;canSetOverLayout&quot;:0,&quot;isOverLayout&quot;:0,&quot;margin&quot;:{&quot;left&quot;:1.69,&quot;top&quot;:1.69,&quot;right&quot;:0.784,&quot;bottom&quot;:0.614},&quot;edge&quot;:{&quot;left&quot;:true,&quot;top&quot;:true,&quot;right&quot;:false,&quot;bottom&quot;:false}},{&quot;direction&quot;:0,&quot;horizontalAlign&quot;:-1,&quot;verticalAlign&quot;:-1,&quot;type&quot;:0,&quot;diagramDirection&quot;:0,&quot;canSetOverLayout&quot;:0,&quot;isOverLayout&quot;:0,&quot;margin&quot;:{&quot;left&quot;:1.69,&quot;top&quot;:0.026,&quot;right&quot;:0.784,&quot;bottom&quot;:1.695},&quot;edge&quot;:{&quot;left&quot;:true,&quot;top&quot;:false,&quot;right&quot;:false,&quot;bottom&quot;:true}}]},{&quot;direction&quot;:0,&quot;horizontalAlign&quot;:0,&quot;verticalAlign&quot;:0,&quot;type&quot;:1,&quot;diagramDirection&quot;:0,&quot;canSetOverLayout&quot;:0,&quot;isOverLayout&quot;:0,&quot;margin&quot;:{&quot;left&quot;:0.026,&quot;top&quot;:1.69,&quot;right&quot;:1.69,&quot;bottom&quot;:1.69},&quot;edge&quot;:{&quot;left&quot;:false,&quot;top&quot;:true,&quot;right&quot;:true,&quot;bottom&quot;:true}}]}"/>
  <p:tag name="KSO_WM_SLIDE_BACKGROUND" val="[&quot;general&quot;,&quot;topBottom&quot;]"/>
  <p:tag name="KSO_WM_SLIDE_RATIO" val="1.777778"/>
</p:tagLst>
</file>

<file path=ppt/tags/tag186.xml><?xml version="1.0" encoding="utf-8"?>
<p:tagLst xmlns:p="http://schemas.openxmlformats.org/presentationml/2006/main">
  <p:tag name="KSO_WM_SLIDE_ID" val="custom20214195_13"/>
  <p:tag name="KSO_WM_TEMPLATE_SUBCATEGORY" val="0"/>
  <p:tag name="KSO_WM_TEMPLATE_MASTER_TYPE" val="0"/>
  <p:tag name="KSO_WM_TEMPLATE_COLOR_TYPE" val="1"/>
  <p:tag name="KSO_WM_SLIDE_TYPE" val="text"/>
  <p:tag name="KSO_WM_SLIDE_SUBTYPE" val="picTxt"/>
  <p:tag name="KSO_WM_SLIDE_ITEM_CNT" val="0"/>
  <p:tag name="KSO_WM_SLIDE_INDEX" val="13"/>
  <p:tag name="KSO_WM_SLIDE_SIZE" val="862*444"/>
  <p:tag name="KSO_WM_SLIDE_POSITION" val="47*47"/>
  <p:tag name="KSO_WM_TAG_VERSION" val="1.0"/>
  <p:tag name="KSO_WM_BEAUTIFY_FLAG" val="#wm#"/>
  <p:tag name="KSO_WM_TEMPLATE_CATEGORY" val="custom"/>
  <p:tag name="KSO_WM_TEMPLATE_INDEX" val="20214195"/>
  <p:tag name="KSO_WM_SLIDE_LAYOUT" val="d_f"/>
  <p:tag name="KSO_WM_SLIDE_LAYOUT_CNT" val="2_1"/>
  <p:tag name="KSO_WM_SLIDE_LAYOUT_INFO" val="{&quot;direction&quot;:1,&quot;horizontalAlign&quot;:-1,&quot;verticalAlign&quot;:-1,&quot;type&quot;:1,&quot;diagramDirection&quot;:0,&quot;canSetOverLayout&quot;:0,&quot;isOverLayout&quot;:0,&quot;normalSize&quot;:{&quot;size1&quot;:49.8},&quot;minSize&quot;:{&quot;size1&quot;:49.8},&quot;maxSize&quot;:{&quot;size1&quot;:69.0},&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topBottom&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normalSize&quot;:{&quot;size1&quot;:66.7},&quot;minSize&quot;:{&quot;size1&quot;:54.7},&quot;maxSize&quot;:{&quot;size1&quot;:66.7},&quot;edge&quot;:{&quot;left&quot;:true,&quot;top&quot;:true,&quot;right&quot;:false,&quot;bottom&quot;:true},&quot;subLayout&quot;:[{&quot;direction&quot;:0,&quot;horizontalAlign&quot;:2,&quot;verticalAlign&quot;:2,&quot;type&quot;:1,&quot;diagramDirection&quot;:0,&quot;canSetOverLayout&quot;:0,&quot;isOverLayout&quot;:0,&quot;margin&quot;:{&quot;left&quot;:1.69,&quot;top&quot;:1.69,&quot;right&quot;:0.784,&quot;bottom&quot;:0.614},&quot;edge&quot;:{&quot;left&quot;:true,&quot;top&quot;:true,&quot;right&quot;:false,&quot;bottom&quot;:false}},{&quot;direction&quot;:0,&quot;horizontalAlign&quot;:-1,&quot;verticalAlign&quot;:-1,&quot;type&quot;:0,&quot;diagramDirection&quot;:0,&quot;canSetOverLayout&quot;:0,&quot;isOverLayout&quot;:0,&quot;margin&quot;:{&quot;left&quot;:1.69,&quot;top&quot;:0.026,&quot;right&quot;:0.784,&quot;bottom&quot;:1.695},&quot;edge&quot;:{&quot;left&quot;:true,&quot;top&quot;:false,&quot;right&quot;:false,&quot;bottom&quot;:true}}]},{&quot;direction&quot;:0,&quot;horizontalAlign&quot;:0,&quot;verticalAlign&quot;:0,&quot;type&quot;:1,&quot;diagramDirection&quot;:0,&quot;canSetOverLayout&quot;:0,&quot;isOverLayout&quot;:0,&quot;margin&quot;:{&quot;left&quot;:0.026,&quot;top&quot;:1.69,&quot;right&quot;:1.69,&quot;bottom&quot;:1.69},&quot;edge&quot;:{&quot;left&quot;:false,&quot;top&quot;:true,&quot;right&quot;:true,&quot;bottom&quot;:true}}]}"/>
  <p:tag name="KSO_WM_SLIDE_BACKGROUND" val="[&quot;general&quot;,&quot;topBottom&quot;]"/>
  <p:tag name="KSO_WM_SLIDE_RATIO" val="1.777778"/>
</p:tagLst>
</file>

<file path=ppt/tags/tag187.xml><?xml version="1.0" encoding="utf-8"?>
<p:tagLst xmlns:p="http://schemas.openxmlformats.org/presentationml/2006/main">
  <p:tag name="KSO_WM_SLIDE_ID" val="custom20214195_13"/>
  <p:tag name="KSO_WM_TEMPLATE_SUBCATEGORY" val="0"/>
  <p:tag name="KSO_WM_TEMPLATE_MASTER_TYPE" val="0"/>
  <p:tag name="KSO_WM_TEMPLATE_COLOR_TYPE" val="1"/>
  <p:tag name="KSO_WM_SLIDE_TYPE" val="text"/>
  <p:tag name="KSO_WM_SLIDE_SUBTYPE" val="picTxt"/>
  <p:tag name="KSO_WM_SLIDE_ITEM_CNT" val="0"/>
  <p:tag name="KSO_WM_SLIDE_INDEX" val="13"/>
  <p:tag name="KSO_WM_SLIDE_SIZE" val="862*444"/>
  <p:tag name="KSO_WM_SLIDE_POSITION" val="47*47"/>
  <p:tag name="KSO_WM_TAG_VERSION" val="1.0"/>
  <p:tag name="KSO_WM_BEAUTIFY_FLAG" val="#wm#"/>
  <p:tag name="KSO_WM_TEMPLATE_CATEGORY" val="custom"/>
  <p:tag name="KSO_WM_TEMPLATE_INDEX" val="20214195"/>
  <p:tag name="KSO_WM_SLIDE_LAYOUT" val="d_f"/>
  <p:tag name="KSO_WM_SLIDE_LAYOUT_CNT" val="2_1"/>
  <p:tag name="KSO_WM_SLIDE_LAYOUT_INFO" val="{&quot;direction&quot;:1,&quot;horizontalAlign&quot;:-1,&quot;verticalAlign&quot;:-1,&quot;type&quot;:1,&quot;diagramDirection&quot;:0,&quot;canSetOverLayout&quot;:0,&quot;isOverLayout&quot;:0,&quot;normalSize&quot;:{&quot;size1&quot;:49.8},&quot;minSize&quot;:{&quot;size1&quot;:49.8},&quot;maxSize&quot;:{&quot;size1&quot;:69.0},&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topBottom&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normalSize&quot;:{&quot;size1&quot;:66.7},&quot;minSize&quot;:{&quot;size1&quot;:54.7},&quot;maxSize&quot;:{&quot;size1&quot;:66.7},&quot;edge&quot;:{&quot;left&quot;:true,&quot;top&quot;:true,&quot;right&quot;:false,&quot;bottom&quot;:true},&quot;subLayout&quot;:[{&quot;direction&quot;:0,&quot;horizontalAlign&quot;:2,&quot;verticalAlign&quot;:2,&quot;type&quot;:1,&quot;diagramDirection&quot;:0,&quot;canSetOverLayout&quot;:0,&quot;isOverLayout&quot;:0,&quot;margin&quot;:{&quot;left&quot;:1.69,&quot;top&quot;:1.69,&quot;right&quot;:0.784,&quot;bottom&quot;:0.614},&quot;edge&quot;:{&quot;left&quot;:true,&quot;top&quot;:true,&quot;right&quot;:false,&quot;bottom&quot;:false}},{&quot;direction&quot;:0,&quot;horizontalAlign&quot;:-1,&quot;verticalAlign&quot;:-1,&quot;type&quot;:0,&quot;diagramDirection&quot;:0,&quot;canSetOverLayout&quot;:0,&quot;isOverLayout&quot;:0,&quot;margin&quot;:{&quot;left&quot;:1.69,&quot;top&quot;:0.026,&quot;right&quot;:0.784,&quot;bottom&quot;:1.695},&quot;edge&quot;:{&quot;left&quot;:true,&quot;top&quot;:false,&quot;right&quot;:false,&quot;bottom&quot;:true}}]},{&quot;direction&quot;:0,&quot;horizontalAlign&quot;:0,&quot;verticalAlign&quot;:0,&quot;type&quot;:1,&quot;diagramDirection&quot;:0,&quot;canSetOverLayout&quot;:0,&quot;isOverLayout&quot;:0,&quot;margin&quot;:{&quot;left&quot;:0.026,&quot;top&quot;:1.69,&quot;right&quot;:1.69,&quot;bottom&quot;:1.69},&quot;edge&quot;:{&quot;left&quot;:false,&quot;top&quot;:true,&quot;right&quot;:true,&quot;bottom&quot;:true}}]}"/>
  <p:tag name="KSO_WM_SLIDE_BACKGROUND" val="[&quot;general&quot;,&quot;topBottom&quot;]"/>
  <p:tag name="KSO_WM_SLIDE_RATIO" val="1.777778"/>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14195_8*i*1"/>
  <p:tag name="KSO_WM_TEMPLATE_CATEGORY" val="custom"/>
  <p:tag name="KSO_WM_TEMPLATE_INDEX" val="20214195"/>
  <p:tag name="KSO_WM_UNIT_LAYERLEVEL" val="1"/>
  <p:tag name="KSO_WM_TAG_VERSION" val="1.0"/>
  <p:tag name="KSO_WM_BEAUTIFY_FLAG" val="#wm#"/>
  <p:tag name="KSO_WM_UNIT_BLOCK" val="0"/>
  <p:tag name="KSO_WM_UNIT_DECORATE_INFO" val="{&quot;DecorateInfoX&quot;:{&quot;IsLeft&quot;:true,&quot;IsRight&quot;:false,&quot;IsAbs&quot;:true},&quot;DecorateInfoY&quot;:{&quot;IsTop&quot;:true,&quot;IsBottom&quot;:false,&quot;IsAbs&quot;:true},&quot;DecorateInfoW&quot;:{&quot;IsAbs&quot;:true},&quot;DecorateInfoH&quot;:{&quot;IsAbs&quot;:true}}"/>
  <p:tag name="KSO_WM_UNIT_BK_DARK_LIGHT" val="1"/>
  <p:tag name="KSO_WM_UNIT_SM_LIMIT_TYPE" val="1"/>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159"/>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5_8*i*1"/>
  <p:tag name="KSO_WM_TEMPLATE_CATEGORY" val="custom"/>
  <p:tag name="KSO_WM_TEMPLATE_INDEX" val="20214195"/>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true,&quot;IsBottom&quot;:false,&quot;IsAbs&quot;:true},&quot;DecorateInfoW&quot;:{&quot;IsAbs&quot;:true},&quot;DecorateInfoH&quot;:{&quot;IsAbs&quot;:true}}"/>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VALUE" val="1026"/>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190.xml><?xml version="1.0" encoding="utf-8"?>
<p:tagLst xmlns:p="http://schemas.openxmlformats.org/presentationml/2006/main">
  <p:tag name="KSO_WM_UNIT_ISCONTENTSTITLE" val="0"/>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custom20214195_8*f*1"/>
  <p:tag name="KSO_WM_TEMPLATE_CATEGORY" val="custom"/>
  <p:tag name="KSO_WM_TEMPLATE_INDEX" val="20214195"/>
  <p:tag name="KSO_WM_UNIT_LAYERLEVEL" val="1"/>
  <p:tag name="KSO_WM_TAG_VERSION" val="1.0"/>
  <p:tag name="KSO_WM_BEAUTIFY_FLAG" val="#wm#"/>
  <p:tag name="KSO_WM_UNIT_VALUE" val="390"/>
  <p:tag name="KSO_WM_UNIT_DEFAULT_FONT" val="16;24;2"/>
  <p:tag name="KSO_WM_UNIT_BLOCK" val="0"/>
  <p:tag name="KSO_WM_UNIT_TEXT_FILL_FORE_SCHEMECOLOR_INDEX_BRIGHTNESS" val="0.25"/>
  <p:tag name="KSO_WM_UNIT_TEXT_FILL_FORE_SCHEMECOLOR_INDEX" val="13"/>
  <p:tag name="KSO_WM_UNIT_TEXT_FILL_TYPE" val="1"/>
</p:tagLst>
</file>

<file path=ppt/tags/tag191.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ID" val="custom20214195_8*a*1"/>
  <p:tag name="KSO_WM_TEMPLATE_CATEGORY" val="custom"/>
  <p:tag name="KSO_WM_TEMPLATE_INDEX" val="20214195"/>
  <p:tag name="KSO_WM_UNIT_LAYERLEVEL" val="1"/>
  <p:tag name="KSO_WM_TAG_VERSION" val="1.0"/>
  <p:tag name="KSO_WM_BEAUTIFY_FLAG" val="#wm#"/>
  <p:tag name="KSO_WM_UNIT_TYPE" val="a"/>
  <p:tag name="KSO_WM_UNIT_INDEX" val="1"/>
  <p:tag name="KSO_WM_UNIT_PRESET_TEXT" val="单击此处添加大标题"/>
  <p:tag name="KSO_WM_UNIT_VALUE" val="30"/>
  <p:tag name="KSO_WM_UNIT_DEFAULT_FONT" val="28;32;4"/>
  <p:tag name="KSO_WM_UNIT_BLOCK" val="0"/>
  <p:tag name="KSO_WM_UNIT_TEXT_FILL_FORE_SCHEMECOLOR_INDEX_BRIGHTNESS" val="0"/>
  <p:tag name="KSO_WM_UNIT_TEXT_FILL_FORE_SCHEMECOLOR_INDEX" val="14"/>
  <p:tag name="KSO_WM_UNIT_TEXT_FILL_TYPE" val="1"/>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SLIDE_ID" val="custom20214195_8"/>
  <p:tag name="KSO_WM_TEMPLATE_SUBCATEGORY" val="0"/>
  <p:tag name="KSO_WM_TEMPLATE_MASTER_TYPE" val="0"/>
  <p:tag name="KSO_WM_TEMPLATE_COLOR_TYPE" val="1"/>
  <p:tag name="KSO_WM_SLIDE_TYPE" val="text"/>
  <p:tag name="KSO_WM_SLIDE_SUBTYPE" val="pureTxt"/>
  <p:tag name="KSO_WM_SLIDE_ITEM_CNT" val="0"/>
  <p:tag name="KSO_WM_SLIDE_INDEX" val="8"/>
  <p:tag name="KSO_WM_SLIDE_SIZE" val="960*468"/>
  <p:tag name="KSO_WM_SLIDE_POSITION" val="0*0"/>
  <p:tag name="KSO_WM_TAG_VERSION" val="1.0"/>
  <p:tag name="KSO_WM_BEAUTIFY_FLAG" val="#wm#"/>
  <p:tag name="KSO_WM_TEMPLATE_CATEGORY" val="custom"/>
  <p:tag name="KSO_WM_TEMPLATE_INDEX" val="20214195"/>
  <p:tag name="KSO_WM_SLIDE_LAYOUT" val="a_f_i"/>
  <p:tag name="KSO_WM_SLIDE_LAYOUT_CNT" val="1_1_1"/>
  <p:tag name="KSO_WM_SLIDE_LAYOUT_INFO" val="{&quot;direction&quot;:0,&quot;horizontalAlign&quot;:-1,&quot;verticalAlign&quot;:-1,&quot;type&quot;:0,&quot;diagramDirection&quot;:0,&quot;canSetOverLayout&quot;:0,&quot;isOverLayout&quot;:0,&quot;marginOverLayout&quot;:{&quot;left&quot;:-0.035,&quot;top&quot;:-0.035,&quot;right&quot;:-0.035,&quot;bottom&quot;:-0.035},&quot;normalSize&quot;:{&quot;size1&quot;:13.3},&quot;minSize&quot;:{&quot;size1&quot;:13.3},&quot;maxSize&quot;:{&quot;size1&quot;:13.3},&quot;edge&quot;:{&quot;left&quot;:true,&quot;top&quot;:true,&quot;right&quot;:true,&quot;bottom&quot;:true},&quot;subLayout&quot;:[{&quot;direction&quot;:0,&quot;horizontalAlign&quot;:-1,&quot;verticalAlign&quot;:-1,&quot;type&quot;:0,&quot;diagramDirection&quot;:0,&quot;canSetOverLayout&quot;:0,&quot;isOverLayout&quot;:0,&quot;margin&quot;:{&quot;left&quot;:1.69,&quot;top&quot;:0.425,&quot;right&quot;:1.692,&quot;bottom&quot;:0.425},&quot;marginOverLayout&quot;:{&quot;left&quot;:-0.035,&quot;top&quot;:-0.035,&quot;right&quot;:-0.035,&quot;bottom&quot;:-0.035},&quot;edge&quot;:{&quot;left&quot;:true,&quot;top&quot;:true,&quot;right&quot;:true,&quot;bottom&quot;:false},&quot;backgroundInfo&quot;:[{&quot;type&quot;:&quot;navigation&quot;,&quot;left&quot;:0.0,&quot;top&quot;:0.0,&quot;right&quot;:0.0,&quot;bottom&quot;:0.0,&quot;leftAbs&quot;:false,&quot;topAbs&quot;:false,&quot;rightAbs&quot;:false,&quot;bottomAbs&quot;:false}]},{&quot;direction&quot;:0,&quot;horizontalAlign&quot;:-1,&quot;verticalAlign&quot;:-1,&quot;type&quot;:0,&quot;diagramDirection&quot;:0,&quot;canSetOverLayout&quot;:0,&quot;isOverLayout&quot;:0,&quot;margin&quot;:{&quot;left&quot;:2.12,&quot;top&quot;:1.69,&quot;right&quot;:2.12,&quot;bottom&quot;:2.96},&quot;marginOverLayout&quot;:{&quot;left&quot;:-0.035,&quot;top&quot;:-0.035,&quot;right&quot;:-0.035,&quot;bottom&quot;:-0.035},&quot;edge&quot;:{&quot;left&quot;:true,&quot;top&quot;:false,&quot;right&quot;:true,&quot;bottom&quot;:true}}]}"/>
  <p:tag name="KSO_WM_SLIDE_BACKGROUND" val="[&quot;navigation&quot;]"/>
  <p:tag name="KSO_WM_SLIDE_RATIO" val="1.777778"/>
  <p:tag name="KSO_WM_SLIDE_CAN_ADD_NAVIGATION" val="1"/>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14195_9*i*1"/>
  <p:tag name="KSO_WM_TEMPLATE_CATEGORY" val="custom"/>
  <p:tag name="KSO_WM_TEMPLATE_INDEX" val="20214195"/>
  <p:tag name="KSO_WM_UNIT_LAYERLEVEL" val="1"/>
  <p:tag name="KSO_WM_TAG_VERSION" val="1.0"/>
  <p:tag name="KSO_WM_BEAUTIFY_FLAG" val="#wm#"/>
  <p:tag name="KSO_WM_UNIT_BLOCK" val="0"/>
  <p:tag name="KSO_WM_UNIT_SM_LIMIT_TYPE" val="1"/>
  <p:tag name="KSO_WM_UNIT_DECORATE_INFO" val="{&quot;DecorateInfoX&quot;:{&quot;IsLeft&quot;:true,&quot;IsRight&quot;:false,&quot;IsAbs&quot;:true},&quot;DecorateInfoY&quot;:{&quot;IsTop&quot;:true,&quot;IsBottom&quot;:false,&quot;IsAbs&quot;:true},&quot;DecorateInfoW&quot;:{&quot;IsAbs&quot;:true},&quot;DecorateInfoH&quot;:{&quot;IsAbs&quot;:true}}"/>
  <p:tag name="KSO_WM_UNIT_BK_DARK_LIGHT" val="1"/>
  <p:tag name="KSO_WM_UNIT_FILL_FORE_SCHEMECOLOR_INDEX_BRIGHTNESS" val="0"/>
  <p:tag name="KSO_WM_UNIT_FILL_FORE_SCHEMECOLOR_INDEX" val="15"/>
  <p:tag name="KSO_WM_UNIT_FILL_TYPE" val="1"/>
  <p:tag name="KSO_WM_UNIT_VALUE" val="159"/>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5_9*h_f*1_1"/>
  <p:tag name="KSO_WM_TEMPLATE_CATEGORY" val="custom"/>
  <p:tag name="KSO_WM_TEMPLATE_INDEX" val="20214195"/>
  <p:tag name="KSO_WM_UNIT_LAYERLEVEL" val="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NOCLEAR" val="0"/>
  <p:tag name="KSO_WM_UNIT_VALUE" val="312"/>
  <p:tag name="KSO_WM_UNIT_TYPE" val="h_f"/>
  <p:tag name="KSO_WM_UNIT_INDEX" val="1_1"/>
  <p:tag name="KSO_WM_UNIT_BLOCK" val="0"/>
  <p:tag name="KSO_WM_UNIT_IS_LAYOUT_DIAGRAM" val="1"/>
  <p:tag name="KSO_WM_UNIT_TEXT_FILL_FORE_SCHEMECOLOR_INDEX_BRIGHTNESS" val="0.35"/>
  <p:tag name="KSO_WM_UNIT_TEXT_FILL_FORE_SCHEMECOLOR_INDEX" val="13"/>
  <p:tag name="KSO_WM_UNIT_TEXT_FILL_TYPE"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5_9*h_a*1_1"/>
  <p:tag name="KSO_WM_TEMPLATE_CATEGORY" val="custom"/>
  <p:tag name="KSO_WM_TEMPLATE_INDEX" val="20214195"/>
  <p:tag name="KSO_WM_UNIT_LAYERLEVEL" val="1_1"/>
  <p:tag name="KSO_WM_TAG_VERSION" val="1.0"/>
  <p:tag name="KSO_WM_BEAUTIFY_FLAG" val="#wm#"/>
  <p:tag name="KSO_WM_UNIT_ISCONTENTSTITLE" val="0"/>
  <p:tag name="KSO_WM_UNIT_PRESET_TEXT" val="单击此处添加小标题"/>
  <p:tag name="KSO_WM_UNIT_NOCLEAR" val="0"/>
  <p:tag name="KSO_WM_UNIT_VALUE" val="19"/>
  <p:tag name="KSO_WM_UNIT_TYPE" val="h_a"/>
  <p:tag name="KSO_WM_UNIT_INDEX" val="1_1"/>
  <p:tag name="KSO_WM_UNIT_BLOCK" val="0"/>
  <p:tag name="KSO_WM_UNIT_IS_LAYOUT_DIAGRAM" val="1"/>
  <p:tag name="KSO_WM_UNIT_TEXT_FILL_FORE_SCHEMECOLOR_INDEX_BRIGHTNESS" val="0.15"/>
  <p:tag name="KSO_WM_UNIT_TEXT_FILL_FORE_SCHEMECOLOR_INDEX" val="13"/>
  <p:tag name="KSO_WM_UNIT_TEXT_FILL_TYPE"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5_9*z*1"/>
  <p:tag name="KSO_WM_TEMPLATE_CATEGORY" val="custom"/>
  <p:tag name="KSO_WM_TEMPLATE_INDEX" val="20214195"/>
  <p:tag name="KSO_WM_UNIT_LAYERLEVEL" val="1"/>
  <p:tag name="KSO_WM_TAG_VERSION" val="1.0"/>
  <p:tag name="KSO_WM_BEAUTIFY_FLAG" val="#wm#"/>
  <p:tag name="KSO_WM_UNIT_TYPE" val="z"/>
  <p:tag name="KSO_WM_UNIT_INDEX" val="1"/>
  <p:tag name="KSO_WM_UNIT_BLOCK" val="0"/>
  <p:tag name="KSO_WM_UNIT_IS_LAYOUT_DIAGRAM" val="1"/>
  <p:tag name="KSO_WM_UNIT_BK_DARK_LIGHT" val="1"/>
  <p:tag name="KSO_WM_UNIT_LINE_FORE_SCHEMECOLOR_INDEX_BRIGHTNESS" val="-0.15"/>
  <p:tag name="KSO_WM_UNIT_LINE_FORE_SCHEMECOLOR_INDEX" val="14"/>
  <p:tag name="KSO_WM_UNIT_LINE_FILL_TYPE" val="2"/>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5_9*h_f*2_1"/>
  <p:tag name="KSO_WM_TEMPLATE_CATEGORY" val="custom"/>
  <p:tag name="KSO_WM_TEMPLATE_INDEX" val="20214195"/>
  <p:tag name="KSO_WM_UNIT_LAYERLEVEL" val="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NOCLEAR" val="0"/>
  <p:tag name="KSO_WM_UNIT_TYPE" val="h_f"/>
  <p:tag name="KSO_WM_UNIT_INDEX" val="2_1"/>
  <p:tag name="KSO_WM_UNIT_BLOCK" val="0"/>
  <p:tag name="KSO_WM_UNIT_IS_LAYOUT_DIAGRAM" val="1"/>
  <p:tag name="KSO_WM_UNIT_VALUE" val="312"/>
  <p:tag name="KSO_WM_UNIT_TEXT_FILL_FORE_SCHEMECOLOR_INDEX_BRIGHTNESS" val="0.35"/>
  <p:tag name="KSO_WM_UNIT_TEXT_FILL_FORE_SCHEMECOLOR_INDEX" val="13"/>
  <p:tag name="KSO_WM_UNIT_TEXT_FILL_TYPE"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5_9*h_a*2_1"/>
  <p:tag name="KSO_WM_TEMPLATE_CATEGORY" val="custom"/>
  <p:tag name="KSO_WM_TEMPLATE_INDEX" val="20214195"/>
  <p:tag name="KSO_WM_UNIT_LAYERLEVEL" val="1_1"/>
  <p:tag name="KSO_WM_TAG_VERSION" val="1.0"/>
  <p:tag name="KSO_WM_BEAUTIFY_FLAG" val="#wm#"/>
  <p:tag name="KSO_WM_UNIT_ISCONTENTSTITLE" val="0"/>
  <p:tag name="KSO_WM_UNIT_PRESET_TEXT" val="单击此处添加小标题"/>
  <p:tag name="KSO_WM_UNIT_NOCLEAR" val="0"/>
  <p:tag name="KSO_WM_UNIT_TYPE" val="h_a"/>
  <p:tag name="KSO_WM_UNIT_INDEX" val="2_1"/>
  <p:tag name="KSO_WM_UNIT_BLOCK" val="0"/>
  <p:tag name="KSO_WM_UNIT_IS_LAYOUT_DIAGRAM" val="1"/>
  <p:tag name="KSO_WM_UNIT_VALUE" val="19"/>
  <p:tag name="KSO_WM_UNIT_TEXT_FILL_FORE_SCHEMECOLOR_INDEX_BRIGHTNESS" val="0.15"/>
  <p:tag name="KSO_WM_UNIT_TEXT_FILL_FORE_SCHEMECOLOR_INDEX" val="13"/>
  <p:tag name="KSO_WM_UNIT_TEXT_FILL_TYPE" val="1"/>
</p:tagLst>
</file>

<file path=ppt/tags/tag2.xml><?xml version="1.0" encoding="utf-8"?>
<p:tagLst xmlns:p="http://schemas.openxmlformats.org/presentationml/2006/main">
  <p:tag name="KSO_WM_UNIT_ISCONTENTSTITLE" val="0"/>
  <p:tag name="KSO_WM_UNIT_ISNUMDGMTITLE" val="0"/>
  <p:tag name="KSO_WM_UNIT_PRESET_TEXT" val="单/击/此/处/添/加/副/标/题/内/容"/>
  <p:tag name="KSO_WM_UNIT_NOCLEAR" val="0"/>
  <p:tag name="KSO_WM_UNIT_VALUE" val="70"/>
  <p:tag name="KSO_WM_UNIT_HIGHLIGHT" val="0"/>
  <p:tag name="KSO_WM_UNIT_COMPATIBLE" val="0"/>
  <p:tag name="KSO_WM_UNIT_DIAGRAM_ISNUMVISUAL" val="0"/>
  <p:tag name="KSO_WM_UNIT_DIAGRAM_ISREFERUNIT" val="0"/>
  <p:tag name="KSO_WM_UNIT_TYPE" val="b"/>
  <p:tag name="KSO_WM_UNIT_INDEX" val="1"/>
  <p:tag name="KSO_WM_UNIT_ID" val="custom20214195_1*b*1"/>
  <p:tag name="KSO_WM_TEMPLATE_CATEGORY" val="custom"/>
  <p:tag name="KSO_WM_TEMPLATE_INDEX" val="20214195"/>
  <p:tag name="KSO_WM_UNIT_LAYERLEVEL" val="1"/>
  <p:tag name="KSO_WM_TAG_VERSION" val="1.0"/>
  <p:tag name="KSO_WM_BEAUTIFY_FLAG" val="#wm#"/>
  <p:tag name="KSO_WM_UNIT_DEFAULT_FONT" val="18;24;2"/>
  <p:tag name="KSO_WM_UNIT_BLOCK" val="0"/>
  <p:tag name="KSO_WM_UNIT_DEC_AREA_ID" val="89e0accac0b542438223b1bd74e6f16c"/>
  <p:tag name="KSO_WM_CHIP_GROUPID" val="5ebd07790ac41c4a0a525419"/>
  <p:tag name="KSO_WM_CHIP_XID" val="5ebd07790ac41c4a0a52541a"/>
  <p:tag name="KSO_WM_CHIP_FILLAREA_FILL_RULE" val="{&quot;fill_align&quot;:&quot;cm&quot;,&quot;fill_mode&quot;:&quot;adaptive&quot;,&quot;sacle_strategy&quot;:&quot;smart&quot;}"/>
  <p:tag name="KSO_WM_ASSEMBLE_CHIP_INDEX" val="0defeb45ea3c4de2b2e1a68d59679907"/>
  <p:tag name="KSO_WM_UNIT_TEXT_FILL_FORE_SCHEMECOLOR_INDEX_BRIGHTNESS" val="0.35"/>
  <p:tag name="KSO_WM_UNIT_TEXT_FILL_FORE_SCHEMECOLOR_INDEX" val="13"/>
  <p:tag name="KSO_WM_UNIT_TEXT_FILL_TYPE" val="1"/>
  <p:tag name="KSO_WM_TEMPLATE_ASSEMBLE_XID" val="5fa260cfa8fc48be80825310"/>
  <p:tag name="KSO_WM_TEMPLATE_ASSEMBLE_GROUPID" val="5fa22694a8fc48be8081c2b2"/>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SLIDE_ID" val="custom20214195_9"/>
  <p:tag name="KSO_WM_TEMPLATE_SUBCATEGORY" val="0"/>
  <p:tag name="KSO_WM_TEMPLATE_MASTER_TYPE" val="0"/>
  <p:tag name="KSO_WM_TEMPLATE_COLOR_TYPE" val="1"/>
  <p:tag name="KSO_WM_SLIDE_TYPE" val="text"/>
  <p:tag name="KSO_WM_SLIDE_SUBTYPE" val="pureTxt"/>
  <p:tag name="KSO_WM_SLIDE_ITEM_CNT" val="0"/>
  <p:tag name="KSO_WM_SLIDE_INDEX" val="9"/>
  <p:tag name="KSO_WM_SLIDE_SIZE" val="864.102*298.548"/>
  <p:tag name="KSO_WM_SLIDE_POSITION" val="47.9488*170.627"/>
  <p:tag name="KSO_WM_TAG_VERSION" val="1.0"/>
  <p:tag name="KSO_WM_BEAUTIFY_FLAG" val="#wm#"/>
  <p:tag name="KSO_WM_TEMPLATE_CATEGORY" val="custom"/>
  <p:tag name="KSO_WM_TEMPLATE_INDEX" val="20214195"/>
  <p:tag name="KSO_WM_SLIDE_LAYOUT" val="a_i_z_h"/>
  <p:tag name="KSO_WM_SLIDE_LAYOUT_CNT" val="1_1_1_2"/>
  <p:tag name="KSO_WM_SLIDE_LAYOUT_INFO" val="{&quot;direction&quot;:0,&quot;horizontalAlign&quot;:-1,&quot;verticalAlign&quot;:-1,&quot;type&quot;:0,&quot;diagramDirection&quot;:0,&quot;canSetOverLayout&quot;:0,&quot;isOverLayout&quot;:0,&quot;marginOverLayout&quot;:{&quot;left&quot;:-0.035,&quot;top&quot;:-0.035,&quot;right&quot;:-0.035,&quot;bottom&quot;:-0.035},&quot;normalSize&quot;:{&quot;size1&quot;:13.3},&quot;minSize&quot;:{&quot;size1&quot;:13.3},&quot;maxSize&quot;:{&quot;size1&quot;:13.3},&quot;edge&quot;:{&quot;left&quot;:true,&quot;top&quot;:true,&quot;right&quot;:true,&quot;bottom&quot;:true},&quot;subLayout&quot;:[{&quot;direction&quot;:0,&quot;horizontalAlign&quot;:-1,&quot;verticalAlign&quot;:-1,&quot;type&quot;:0,&quot;diagramDirection&quot;:0,&quot;canSetOverLayout&quot;:0,&quot;isOverLayout&quot;:0,&quot;margin&quot;:{&quot;left&quot;:1.69,&quot;top&quot;:0.425,&quot;right&quot;:1.692,&quot;bottom&quot;:0.425},&quot;marginOverLayout&quot;:{&quot;left&quot;:-0.035,&quot;top&quot;:-0.035,&quot;right&quot;:-0.035,&quot;bottom&quot;:-0.035},&quot;edge&quot;:{&quot;left&quot;:true,&quot;top&quot;:true,&quot;right&quot;:true,&quot;bottom&quot;:false},&quot;backgroundInfo&quot;:[{&quot;type&quot;:&quot;navigation&quot;,&quot;left&quot;:0.0,&quot;top&quot;:0.0,&quot;right&quot;:0.0,&quot;bottom&quot;:0.0,&quot;leftAbs&quot;:false,&quot;topAbs&quot;:false,&quot;rightAbs&quot;:false,&quot;bottomAbs&quot;:false}]},{&quot;direction&quot;:0,&quot;horizontalAlign&quot;:-1,&quot;verticalAlign&quot;:-1,&quot;type&quot;:0,&quot;diagramDirection&quot;:0,&quot;canSetOverLayout&quot;:0,&quot;isOverLayout&quot;:0,&quot;margin&quot;:{&quot;left&quot;:1.69,&quot;top&quot;:1.27,&quot;right&quot;:1.69,&quot;bottom&quot;:2.54},&quot;marginOverLayout&quot;:{&quot;left&quot;:-0.035,&quot;top&quot;:-0.035,&quot;right&quot;:-0.035,&quot;bottom&quot;:-0.035},&quot;edge&quot;:{&quot;left&quot;:true,&quot;top&quot;:false,&quot;right&quot;:true,&quot;bottom&quot;:true}}]}"/>
  <p:tag name="KSO_WM_SLIDE_BACKGROUND" val="[&quot;navigation&quot;]"/>
  <p:tag name="KSO_WM_SLIDE_RATIO" val="1.777778"/>
  <p:tag name="KSO_WM_SLIDE_CAN_ADD_NAVIGATION" val="1"/>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14195_9*i*1"/>
  <p:tag name="KSO_WM_TEMPLATE_CATEGORY" val="custom"/>
  <p:tag name="KSO_WM_TEMPLATE_INDEX" val="20214195"/>
  <p:tag name="KSO_WM_UNIT_LAYERLEVEL" val="1"/>
  <p:tag name="KSO_WM_TAG_VERSION" val="1.0"/>
  <p:tag name="KSO_WM_BEAUTIFY_FLAG" val="#wm#"/>
  <p:tag name="KSO_WM_UNIT_BLOCK" val="0"/>
  <p:tag name="KSO_WM_UNIT_SM_LIMIT_TYPE" val="1"/>
  <p:tag name="KSO_WM_UNIT_DECORATE_INFO" val="{&quot;DecorateInfoX&quot;:{&quot;IsLeft&quot;:true,&quot;IsRight&quot;:false,&quot;IsAbs&quot;:true},&quot;DecorateInfoY&quot;:{&quot;IsTop&quot;:true,&quot;IsBottom&quot;:false,&quot;IsAbs&quot;:true},&quot;DecorateInfoW&quot;:{&quot;IsAbs&quot;:true},&quot;DecorateInfoH&quot;:{&quot;IsAbs&quot;:true}}"/>
  <p:tag name="KSO_WM_UNIT_BK_DARK_LIGHT" val="1"/>
  <p:tag name="KSO_WM_UNIT_FILL_FORE_SCHEMECOLOR_INDEX_BRIGHTNESS" val="0"/>
  <p:tag name="KSO_WM_UNIT_FILL_FORE_SCHEMECOLOR_INDEX" val="15"/>
  <p:tag name="KSO_WM_UNIT_FILL_TYPE" val="1"/>
  <p:tag name="KSO_WM_UNIT_VALUE" val="159"/>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5_9*h_f*1_1"/>
  <p:tag name="KSO_WM_TEMPLATE_CATEGORY" val="custom"/>
  <p:tag name="KSO_WM_TEMPLATE_INDEX" val="20214195"/>
  <p:tag name="KSO_WM_UNIT_LAYERLEVEL" val="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NOCLEAR" val="0"/>
  <p:tag name="KSO_WM_UNIT_VALUE" val="312"/>
  <p:tag name="KSO_WM_UNIT_TYPE" val="h_f"/>
  <p:tag name="KSO_WM_UNIT_INDEX" val="1_1"/>
  <p:tag name="KSO_WM_UNIT_BLOCK" val="0"/>
  <p:tag name="KSO_WM_UNIT_IS_LAYOUT_DIAGRAM" val="1"/>
  <p:tag name="KSO_WM_UNIT_TEXT_FILL_FORE_SCHEMECOLOR_INDEX_BRIGHTNESS" val="0.35"/>
  <p:tag name="KSO_WM_UNIT_TEXT_FILL_FORE_SCHEMECOLOR_INDEX" val="13"/>
  <p:tag name="KSO_WM_UNIT_TEXT_FILL_TYPE" val="1"/>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5_9*h_a*1_1"/>
  <p:tag name="KSO_WM_TEMPLATE_CATEGORY" val="custom"/>
  <p:tag name="KSO_WM_TEMPLATE_INDEX" val="20214195"/>
  <p:tag name="KSO_WM_UNIT_LAYERLEVEL" val="1_1"/>
  <p:tag name="KSO_WM_TAG_VERSION" val="1.0"/>
  <p:tag name="KSO_WM_BEAUTIFY_FLAG" val="#wm#"/>
  <p:tag name="KSO_WM_UNIT_ISCONTENTSTITLE" val="0"/>
  <p:tag name="KSO_WM_UNIT_PRESET_TEXT" val="单击此处添加小标题"/>
  <p:tag name="KSO_WM_UNIT_NOCLEAR" val="0"/>
  <p:tag name="KSO_WM_UNIT_VALUE" val="19"/>
  <p:tag name="KSO_WM_UNIT_TYPE" val="h_a"/>
  <p:tag name="KSO_WM_UNIT_INDEX" val="1_1"/>
  <p:tag name="KSO_WM_UNIT_BLOCK" val="0"/>
  <p:tag name="KSO_WM_UNIT_IS_LAYOUT_DIAGRAM" val="1"/>
  <p:tag name="KSO_WM_UNIT_TEXT_FILL_FORE_SCHEMECOLOR_INDEX_BRIGHTNESS" val="0.15"/>
  <p:tag name="KSO_WM_UNIT_TEXT_FILL_FORE_SCHEMECOLOR_INDEX" val="13"/>
  <p:tag name="KSO_WM_UNIT_TEXT_FILL_TYPE" val="1"/>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5_9*z*1"/>
  <p:tag name="KSO_WM_TEMPLATE_CATEGORY" val="custom"/>
  <p:tag name="KSO_WM_TEMPLATE_INDEX" val="20214195"/>
  <p:tag name="KSO_WM_UNIT_LAYERLEVEL" val="1"/>
  <p:tag name="KSO_WM_TAG_VERSION" val="1.0"/>
  <p:tag name="KSO_WM_BEAUTIFY_FLAG" val="#wm#"/>
  <p:tag name="KSO_WM_UNIT_TYPE" val="z"/>
  <p:tag name="KSO_WM_UNIT_INDEX" val="1"/>
  <p:tag name="KSO_WM_UNIT_BLOCK" val="0"/>
  <p:tag name="KSO_WM_UNIT_IS_LAYOUT_DIAGRAM" val="1"/>
  <p:tag name="KSO_WM_UNIT_BK_DARK_LIGHT" val="1"/>
  <p:tag name="KSO_WM_UNIT_LINE_FORE_SCHEMECOLOR_INDEX_BRIGHTNESS" val="-0.15"/>
  <p:tag name="KSO_WM_UNIT_LINE_FORE_SCHEMECOLOR_INDEX" val="14"/>
  <p:tag name="KSO_WM_UNIT_LINE_FILL_TYPE" val="2"/>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5_9*h_f*2_1"/>
  <p:tag name="KSO_WM_TEMPLATE_CATEGORY" val="custom"/>
  <p:tag name="KSO_WM_TEMPLATE_INDEX" val="20214195"/>
  <p:tag name="KSO_WM_UNIT_LAYERLEVEL" val="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
  <p:tag name="KSO_WM_UNIT_NOCLEAR" val="0"/>
  <p:tag name="KSO_WM_UNIT_TYPE" val="h_f"/>
  <p:tag name="KSO_WM_UNIT_INDEX" val="2_1"/>
  <p:tag name="KSO_WM_UNIT_BLOCK" val="0"/>
  <p:tag name="KSO_WM_UNIT_IS_LAYOUT_DIAGRAM" val="1"/>
  <p:tag name="KSO_WM_UNIT_VALUE" val="312"/>
  <p:tag name="KSO_WM_UNIT_TEXT_FILL_FORE_SCHEMECOLOR_INDEX_BRIGHTNESS" val="0.35"/>
  <p:tag name="KSO_WM_UNIT_TEXT_FILL_FORE_SCHEMECOLOR_INDEX" val="13"/>
  <p:tag name="KSO_WM_UNIT_TEXT_FILL_TYPE" val="1"/>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SLIDE_ID" val="custom20214195_9"/>
  <p:tag name="KSO_WM_TEMPLATE_SUBCATEGORY" val="0"/>
  <p:tag name="KSO_WM_TEMPLATE_MASTER_TYPE" val="0"/>
  <p:tag name="KSO_WM_TEMPLATE_COLOR_TYPE" val="1"/>
  <p:tag name="KSO_WM_SLIDE_TYPE" val="text"/>
  <p:tag name="KSO_WM_SLIDE_SUBTYPE" val="pureTxt"/>
  <p:tag name="KSO_WM_SLIDE_ITEM_CNT" val="0"/>
  <p:tag name="KSO_WM_SLIDE_INDEX" val="9"/>
  <p:tag name="KSO_WM_SLIDE_SIZE" val="864.102*298.548"/>
  <p:tag name="KSO_WM_SLIDE_POSITION" val="47.9488*170.627"/>
  <p:tag name="KSO_WM_TAG_VERSION" val="1.0"/>
  <p:tag name="KSO_WM_BEAUTIFY_FLAG" val="#wm#"/>
  <p:tag name="KSO_WM_TEMPLATE_CATEGORY" val="custom"/>
  <p:tag name="KSO_WM_TEMPLATE_INDEX" val="20214195"/>
  <p:tag name="KSO_WM_SLIDE_LAYOUT" val="a_i_z_h"/>
  <p:tag name="KSO_WM_SLIDE_LAYOUT_CNT" val="1_1_1_2"/>
  <p:tag name="KSO_WM_SLIDE_LAYOUT_INFO" val="{&quot;direction&quot;:0,&quot;horizontalAlign&quot;:-1,&quot;verticalAlign&quot;:-1,&quot;type&quot;:0,&quot;diagramDirection&quot;:0,&quot;canSetOverLayout&quot;:0,&quot;isOverLayout&quot;:0,&quot;marginOverLayout&quot;:{&quot;left&quot;:-0.035,&quot;top&quot;:-0.035,&quot;right&quot;:-0.035,&quot;bottom&quot;:-0.035},&quot;normalSize&quot;:{&quot;size1&quot;:13.3},&quot;minSize&quot;:{&quot;size1&quot;:13.3},&quot;maxSize&quot;:{&quot;size1&quot;:13.3},&quot;edge&quot;:{&quot;left&quot;:true,&quot;top&quot;:true,&quot;right&quot;:true,&quot;bottom&quot;:true},&quot;subLayout&quot;:[{&quot;direction&quot;:0,&quot;horizontalAlign&quot;:-1,&quot;verticalAlign&quot;:-1,&quot;type&quot;:0,&quot;diagramDirection&quot;:0,&quot;canSetOverLayout&quot;:0,&quot;isOverLayout&quot;:0,&quot;margin&quot;:{&quot;left&quot;:1.69,&quot;top&quot;:0.425,&quot;right&quot;:1.692,&quot;bottom&quot;:0.425},&quot;marginOverLayout&quot;:{&quot;left&quot;:-0.035,&quot;top&quot;:-0.035,&quot;right&quot;:-0.035,&quot;bottom&quot;:-0.035},&quot;edge&quot;:{&quot;left&quot;:true,&quot;top&quot;:true,&quot;right&quot;:true,&quot;bottom&quot;:false},&quot;backgroundInfo&quot;:[{&quot;type&quot;:&quot;navigation&quot;,&quot;left&quot;:0.0,&quot;top&quot;:0.0,&quot;right&quot;:0.0,&quot;bottom&quot;:0.0,&quot;leftAbs&quot;:false,&quot;topAbs&quot;:false,&quot;rightAbs&quot;:false,&quot;bottomAbs&quot;:false}]},{&quot;direction&quot;:0,&quot;horizontalAlign&quot;:-1,&quot;verticalAlign&quot;:-1,&quot;type&quot;:0,&quot;diagramDirection&quot;:0,&quot;canSetOverLayout&quot;:0,&quot;isOverLayout&quot;:0,&quot;margin&quot;:{&quot;left&quot;:1.69,&quot;top&quot;:1.27,&quot;right&quot;:1.69,&quot;bottom&quot;:2.54},&quot;marginOverLayout&quot;:{&quot;left&quot;:-0.035,&quot;top&quot;:-0.035,&quot;right&quot;:-0.035,&quot;bottom&quot;:-0.035},&quot;edge&quot;:{&quot;left&quot;:true,&quot;top&quot;:false,&quot;right&quot;:true,&quot;bottom&quot;:true}}]}"/>
  <p:tag name="KSO_WM_SLIDE_BACKGROUND" val="[&quot;navigation&quot;]"/>
  <p:tag name="KSO_WM_SLIDE_RATIO" val="1.777778"/>
  <p:tag name="KSO_WM_SLIDE_CAN_ADD_NAVIGATION"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14195_10*i*1"/>
  <p:tag name="KSO_WM_TEMPLATE_CATEGORY" val="custom"/>
  <p:tag name="KSO_WM_TEMPLATE_INDEX" val="20214195"/>
  <p:tag name="KSO_WM_UNIT_LAYERLEVEL" val="1"/>
  <p:tag name="KSO_WM_TAG_VERSION" val="1.0"/>
  <p:tag name="KSO_WM_BEAUTIFY_FLAG" val="#wm#"/>
  <p:tag name="KSO_WM_UNIT_BLOCK" val="0"/>
  <p:tag name="KSO_WM_UNIT_SM_LIMIT_TYPE" val="1"/>
  <p:tag name="KSO_WM_UNIT_DECORATE_INFO" val="{&quot;DecorateInfoX&quot;:{&quot;IsLeft&quot;:true,&quot;IsRight&quot;:false,&quot;IsAbs&quot;:true},&quot;DecorateInfoY&quot;:{&quot;IsTop&quot;:true,&quot;IsBottom&quot;:false,&quot;IsAbs&quot;:true},&quot;DecorateInfoW&quot;:{&quot;IsAbs&quot;:true},&quot;DecorateInfoH&quot;:{&quot;IsAbs&quot;:true}}"/>
  <p:tag name="KSO_WM_UNIT_BK_DARK_LIGHT" val="1"/>
  <p:tag name="KSO_WM_UNIT_FILL_FORE_SCHEMECOLOR_INDEX_BRIGHTNESS" val="0"/>
  <p:tag name="KSO_WM_UNIT_FILL_FORE_SCHEMECOLOR_INDEX" val="15"/>
  <p:tag name="KSO_WM_UNIT_FILL_TYPE" val="1"/>
  <p:tag name="KSO_WM_UNIT_VALUE" val="159"/>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210.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ID" val="custom20214195_10*a*1"/>
  <p:tag name="KSO_WM_TEMPLATE_CATEGORY" val="custom"/>
  <p:tag name="KSO_WM_TEMPLATE_INDEX" val="20214195"/>
  <p:tag name="KSO_WM_UNIT_LAYERLEVEL" val="1"/>
  <p:tag name="KSO_WM_TAG_VERSION" val="1.0"/>
  <p:tag name="KSO_WM_BEAUTIFY_FLAG" val="#wm#"/>
  <p:tag name="KSO_WM_UNIT_TYPE" val="a"/>
  <p:tag name="KSO_WM_UNIT_INDEX" val="1"/>
  <p:tag name="KSO_WM_UNIT_PRESET_TEXT" val="单击此处添加大标题"/>
  <p:tag name="KSO_WM_UNIT_VALUE" val="30"/>
  <p:tag name="KSO_WM_UNIT_DEFAULT_FONT" val="28;32;4"/>
  <p:tag name="KSO_WM_UNIT_BLOCK" val="0"/>
  <p:tag name="KSO_WM_UNIT_ISNUMDGMTITLE" val="0"/>
  <p:tag name="KSO_WM_UNIT_TEXT_FILL_FORE_SCHEMECOLOR_INDEX_BRIGHTNESS" val="0"/>
  <p:tag name="KSO_WM_UNIT_TEXT_FILL_FORE_SCHEMECOLOR_INDEX" val="14"/>
  <p:tag name="KSO_WM_UNIT_TEXT_FILL_TYPE" val="1"/>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SLIDE_ID" val="custom20214195_10"/>
  <p:tag name="KSO_WM_TEMPLATE_SUBCATEGORY" val="0"/>
  <p:tag name="KSO_WM_TEMPLATE_MASTER_TYPE" val="0"/>
  <p:tag name="KSO_WM_TEMPLATE_COLOR_TYPE" val="1"/>
  <p:tag name="KSO_WM_SLIDE_TYPE" val="text"/>
  <p:tag name="KSO_WM_SLIDE_SUBTYPE" val="picTxt"/>
  <p:tag name="KSO_WM_SLIDE_ITEM_CNT" val="0"/>
  <p:tag name="KSO_WM_SLIDE_INDEX" val="10"/>
  <p:tag name="KSO_WM_SLIDE_SIZE" val="960*468"/>
  <p:tag name="KSO_WM_SLIDE_POSITION" val="0*0"/>
  <p:tag name="KSO_WM_TAG_VERSION" val="1.0"/>
  <p:tag name="KSO_WM_BEAUTIFY_FLAG" val="#wm#"/>
  <p:tag name="KSO_WM_TEMPLATE_CATEGORY" val="custom"/>
  <p:tag name="KSO_WM_TEMPLATE_INDEX" val="20214195"/>
  <p:tag name="KSO_WM_SLIDE_LAYOUT" val="a_d_i"/>
  <p:tag name="KSO_WM_SLIDE_LAYOUT_CNT" val="1_1_1"/>
  <p:tag name="KSO_WM_SLIDE_LAYOUT_INFO" val="{&quot;direction&quot;:0,&quot;horizontalAlign&quot;:-1,&quot;verticalAlign&quot;:-1,&quot;type&quot;:0,&quot;diagramDirection&quot;:0,&quot;canSetOverLayout&quot;:0,&quot;isOverLayout&quot;:0,&quot;marginOverLayout&quot;:{&quot;left&quot;:-0.035,&quot;top&quot;:-0.035,&quot;right&quot;:-0.035,&quot;bottom&quot;:-0.035},&quot;normalSize&quot;:{&quot;size1&quot;:13.3},&quot;minSize&quot;:{&quot;size1&quot;:13.3},&quot;maxSize&quot;:{&quot;size1&quot;:13.3},&quot;edge&quot;:{&quot;left&quot;:true,&quot;top&quot;:true,&quot;right&quot;:true,&quot;bottom&quot;:true},&quot;subLayout&quot;:[{&quot;direction&quot;:0,&quot;horizontalAlign&quot;:-1,&quot;verticalAlign&quot;:-1,&quot;type&quot;:0,&quot;diagramDirection&quot;:0,&quot;canSetOverLayout&quot;:0,&quot;isOverLayout&quot;:0,&quot;margin&quot;:{&quot;left&quot;:1.69,&quot;top&quot;:0.425,&quot;right&quot;:1.692,&quot;bottom&quot;:0.425},&quot;marginOverLayout&quot;:{&quot;left&quot;:-0.035,&quot;top&quot;:-0.035,&quot;right&quot;:-0.035,&quot;bottom&quot;:-0.035},&quot;edge&quot;:{&quot;left&quot;:true,&quot;top&quot;:true,&quot;right&quot;:true,&quot;bottom&quot;:false},&quot;backgroundInfo&quot;:[{&quot;type&quot;:&quot;navigation&quot;,&quot;left&quot;:0.0,&quot;top&quot;:0.0,&quot;right&quot;:0.0,&quot;bottom&quot;:0.0,&quot;leftAbs&quot;:false,&quot;topAbs&quot;:false,&quot;rightAbs&quot;:false,&quot;bottomAbs&quot;:false}]},{&quot;direction&quot;:0,&quot;horizontalAlign&quot;:-1,&quot;verticalAlign&quot;:-1,&quot;type&quot;:0,&quot;diagramDirection&quot;:0,&quot;canSetOverLayout&quot;:0,&quot;isOverLayout&quot;:0,&quot;margin&quot;:{&quot;left&quot;:2.12,&quot;top&quot;:1.69,&quot;right&quot;:2.12,&quot;bottom&quot;:2.96},&quot;marginOverLayout&quot;:{&quot;left&quot;:-0.035,&quot;top&quot;:-0.035,&quot;right&quot;:-0.035,&quot;bottom&quot;:-0.035},&quot;edge&quot;:{&quot;left&quot;:true,&quot;top&quot;:false,&quot;right&quot;:true,&quot;bottom&quot;:true}}]}"/>
  <p:tag name="KSO_WM_SLIDE_CAN_ADD_NAVIGATION" val="1"/>
  <p:tag name="KSO_WM_SLIDE_BACKGROUND" val="[&quot;navigation&quot;]"/>
  <p:tag name="KSO_WM_SLIDE_RATIO" val="1.777778"/>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5_43*i*1"/>
  <p:tag name="KSO_WM_TEMPLATE_CATEGORY" val="custom"/>
  <p:tag name="KSO_WM_TEMPLATE_INDEX" val="20214195"/>
  <p:tag name="KSO_WM_UNIT_LAYERLEVEL" val="1"/>
  <p:tag name="KSO_WM_TAG_VERSION" val="1.0"/>
  <p:tag name="KSO_WM_BEAUTIFY_FLAG" val="#wm#"/>
  <p:tag name="KSO_WM_UNIT_BLOCK" val="0"/>
  <p:tag name="KSO_WM_UNIT_SM_LIMIT_TYPE" val="3"/>
  <p:tag name="KSO_WM_UNIT_DEC_AREA_ID" val="37fb6654afd943558a12beb816d73ea7"/>
  <p:tag name="KSO_WM_UNIT_DECORATE_INFO" val="{&quot;DecorateInfoH&quot;:{&quot;IsAbs&quot;:true},&quot;DecorateInfoW&quot;:{&quot;IsAbs&quot;:false},&quot;DecorateInfoX&quot;:{&quot;IsAbs&quot;:true,&quot;Pos&quot;:1},&quot;DecorateInfoY&quot;:{&quot;IsAbs&quot;:true,&quot;Pos&quot;:0},&quot;ReferentInfo&quot;:{&quot;Id&quot;:&quot;1339989869ec422295a9bec38b3f36a4&quot;,&quot;X&quot;:{&quot;Pos&quot;:1},&quot;Y&quot;:{&quot;Pos&quot;:2}},&quot;whChangeMode&quot;:0}"/>
  <p:tag name="KSO_WM_CHIP_GROUPID" val="5ebe02890ac41c4a0a525572"/>
  <p:tag name="KSO_WM_CHIP_XID" val="5ebe02890ac41c4a0a525573"/>
  <p:tag name="KSO_WM_CHIP_FILLAREA_FILL_RULE" val="{&quot;fill_align&quot;:&quot;cm&quot;,&quot;fill_mode&quot;:&quot;adaptive&quot;,&quot;sacle_strategy&quot;:&quot;smart&quot;}"/>
  <p:tag name="KSO_WM_ASSEMBLE_CHIP_INDEX" val="0edb480136d04685a6d7b292d3bebc29"/>
  <p:tag name="KSO_WM_UNIT_LINE_FORE_SCHEMECOLOR_INDEX_BRIGHTNESS" val="0.25"/>
  <p:tag name="KSO_WM_UNIT_LINE_FORE_SCHEMECOLOR_INDEX" val="13"/>
  <p:tag name="KSO_WM_UNIT_LINE_FILL_TYPE" val="2"/>
</p:tagLst>
</file>

<file path=ppt/tags/tag214.xml><?xml version="1.0" encoding="utf-8"?>
<p:tagLst xmlns:p="http://schemas.openxmlformats.org/presentationml/2006/main">
  <p:tag name="KSO_WM_UNIT_ISCONTENTSTITLE" val="0"/>
  <p:tag name="KSO_WM_UNIT_ISNUMDGMTITLE" val="0"/>
  <p:tag name="KSO_WM_UNIT_NOCLEAR" val="0"/>
  <p:tag name="KSO_WM_UNIT_VALUE" val="105"/>
  <p:tag name="KSO_WM_UNIT_HIGHLIGHT" val="0"/>
  <p:tag name="KSO_WM_UNIT_COMPATIBLE" val="0"/>
  <p:tag name="KSO_WM_UNIT_DIAGRAM_ISNUMVISUAL" val="0"/>
  <p:tag name="KSO_WM_UNIT_DIAGRAM_ISREFERUNIT" val="0"/>
  <p:tag name="KSO_WM_UNIT_TYPE" val="b"/>
  <p:tag name="KSO_WM_UNIT_INDEX" val="1"/>
  <p:tag name="KSO_WM_UNIT_ID" val="custom20214195_43*b*1"/>
  <p:tag name="KSO_WM_TEMPLATE_CATEGORY" val="custom"/>
  <p:tag name="KSO_WM_TEMPLATE_INDEX" val="20214195"/>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e9166ecf725a4d869e4caf2024a96ff6"/>
  <p:tag name="KSO_WM_CHIP_GROUPID" val="5ebe02890ac41c4a0a525572"/>
  <p:tag name="KSO_WM_CHIP_XID" val="5ebe02890ac41c4a0a525573"/>
  <p:tag name="KSO_WM_CHIP_FILLAREA_FILL_RULE" val="{&quot;fill_align&quot;:&quot;cm&quot;,&quot;fill_mode&quot;:&quot;adaptive&quot;,&quot;sacle_strategy&quot;:&quot;smart&quot;}"/>
  <p:tag name="KSO_WM_ASSEMBLE_CHIP_INDEX" val="0edb480136d04685a6d7b292d3bebc29"/>
  <p:tag name="KSO_WM_UNIT_TEXT_FILL_FORE_SCHEMECOLOR_INDEX_BRIGHTNESS" val="0.35"/>
  <p:tag name="KSO_WM_UNIT_TEXT_FILL_FORE_SCHEMECOLOR_INDEX" val="13"/>
  <p:tag name="KSO_WM_UNIT_TEXT_FILL_TYPE" val="1"/>
</p:tagLst>
</file>

<file path=ppt/tags/tag215.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14195_43*a*1"/>
  <p:tag name="KSO_WM_TEMPLATE_CATEGORY" val="custom"/>
  <p:tag name="KSO_WM_TEMPLATE_INDEX" val="20214195"/>
  <p:tag name="KSO_WM_UNIT_LAYERLEVEL" val="1"/>
  <p:tag name="KSO_WM_TAG_VERSION" val="1.0"/>
  <p:tag name="KSO_WM_BEAUTIFY_FLAG" val="#wm#"/>
  <p:tag name="KSO_WM_UNIT_PRESET_TEXT" val="谢谢观看"/>
  <p:tag name="KSO_WM_UNIT_DEFAULT_FONT" val="66;81;4"/>
  <p:tag name="KSO_WM_UNIT_BLOCK" val="0"/>
  <p:tag name="KSO_WM_UNIT_DEC_AREA_ID" val="1339989869ec422295a9bec38b3f36a4"/>
  <p:tag name="KSO_WM_CHIP_GROUPID" val="5ebe02890ac41c4a0a525572"/>
  <p:tag name="KSO_WM_CHIP_XID" val="5ebe02890ac41c4a0a525573"/>
  <p:tag name="KSO_WM_CHIP_FILLAREA_FILL_RULE" val="{&quot;fill_align&quot;:&quot;cm&quot;,&quot;fill_mode&quot;:&quot;adaptive&quot;,&quot;sacle_strategy&quot;:&quot;smart&quot;}"/>
  <p:tag name="KSO_WM_ASSEMBLE_CHIP_INDEX" val="0edb480136d04685a6d7b292d3bebc29"/>
  <p:tag name="KSO_WM_UNIT_TEXT_FILL_FORE_SCHEMECOLOR_INDEX_BRIGHTNESS" val="0.15"/>
  <p:tag name="KSO_WM_UNIT_TEXT_FILL_FORE_SCHEMECOLOR_INDEX" val="13"/>
  <p:tag name="KSO_WM_UNIT_TEXT_FILL_TYPE" val="1"/>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wm#"/>
  <p:tag name="KSO_WM_TEMPLATE_CATEGORY" val="custom"/>
  <p:tag name="KSO_WM_TEMPLATE_INDEX" val="20214195"/>
  <p:tag name="KSO_WM_CHIP_INFOS" val="{&quot;layout_type&quot;:&quot;formiddle3&quot;,&quot;slide_type&quot;:[&quot;endPage&quot;],&quot;aspect_ratio&quot;:&quot;16:9&quot;}"/>
  <p:tag name="KSO_WM_CHIP_XID" val="5ec34a930ac41c4a0a525d3e"/>
  <p:tag name="KSO_WM_CHIP_FILLPROP" val="[[{&quot;fill_id&quot;:&quot;0fc8cb0b5be24332a6c5a6db9e174d8a&quot;,&quot;fill_align&quot;:&quot;cm&quot;,&quot;text_align&quot;:&quot;cm&quot;,&quot;text_direction&quot;:&quot;horizontal&quot;,&quot;chip_types&quot;:[&quot;text&quot;,&quot;header&quot;]}]]"/>
  <p:tag name="KSO_WM_SLIDE_ID" val="custom20214195_43"/>
  <p:tag name="KSO_WM_TEMPLATE_SUBCATEGORY" val="21"/>
  <p:tag name="KSO_WM_TEMPLATE_MASTER_TYPE" val="1"/>
  <p:tag name="KSO_WM_TEMPLATE_COLOR_TYPE" val="1"/>
  <p:tag name="KSO_WM_SLIDE_TYPE" val="endPage"/>
  <p:tag name="KSO_WM_SLIDE_SUBTYPE" val="pureTxt"/>
  <p:tag name="KSO_WM_SLIDE_ITEM_CNT" val="0"/>
  <p:tag name="KSO_WM_SLIDE_INDEX" val="43"/>
  <p:tag name="KSO_WM_SLIDE_SIZE" val="700*380"/>
  <p:tag name="KSO_WM_SLIDE_POSITION" val="130*79"/>
  <p:tag name="KSO_WM_TAG_VERSION" val="1.0"/>
  <p:tag name="KSO_WM_SLIDE_LAYOUT" val="a_b"/>
  <p:tag name="KSO_WM_SLIDE_LAYOUT_CNT" val="1_1"/>
  <p:tag name="KSO_WM_CHIP_GROUPID" val="5ebf6661ddc3daf3fef3f760"/>
  <p:tag name="KSO_WM_SLIDE_LAYOUT_INFO" val="{&quot;id&quot;:&quot;2020-11-04T16:06:34&quot;,&quot;maxSize&quot;:{&quot;size1&quot;:56.517058195891209},&quot;minSize&quot;:{&quot;size1&quot;:43.717058195891212},&quot;normalSize&quot;:{&quot;size1&quot;:50.517058195891209},&quot;subLayout&quot;:[{&quot;id&quot;:&quot;2020-11-04T16:06:34&quot;,&quot;margin&quot;:{&quot;bottom&quot;:0.26591908931732178,&quot;left&quot;:4.5896391868591309,&quot;right&quot;:4.5824065208435059,&quot;top&quot;:5.5979886054992676},&quot;type&quot;:0},{&quot;id&quot;:&quot;2020-11-04T16:06:34&quot;,&quot;margin&quot;:{&quot;bottom&quot;:5.5979938507080078,&quot;left&quot;:4.5896391868591309,&quot;right&quot;:4.5824065208435059,&quot;top&quot;:0.41008454561233521},&quot;type&quot;:0}],&quot;type&quot;:0}"/>
  <p:tag name="KSO_WM_SLIDE_BK_DARK_LIGHT" val="2"/>
  <p:tag name="KSO_WM_SLIDE_BACKGROUND_TYPE" val="general"/>
  <p:tag name="KSO_WM_SLIDE_SUPPORT_FEATURE_TYPE" val="0"/>
  <p:tag name="KSO_WM_TEMPLATE_ASSEMBLE_XID" val="5fa260cfa8fc48be80825334"/>
  <p:tag name="KSO_WM_TEMPLATE_ASSEMBLE_GROUPID" val="5fa22694a8fc48be8081c2b2"/>
</p:tagLst>
</file>

<file path=ppt/tags/tag218.xml><?xml version="1.0" encoding="utf-8"?>
<p:tagLst xmlns:p="http://schemas.openxmlformats.org/presentationml/2006/main">
  <p:tag name="COMMONDATA" val="eyJoZGlkIjoiZTgxZGM5ZTc3ZGVlOGE4ZDhhZmFkMjVjODhhZDVmZmUifQ=="/>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14195_1*i*1"/>
  <p:tag name="KSO_WM_TEMPLATE_CATEGORY" val="chip"/>
  <p:tag name="KSO_WM_TEMPLATE_INDEX" val="20214195"/>
  <p:tag name="KSO_WM_UNIT_LAYERLEVEL" val="1"/>
  <p:tag name="KSO_WM_TAG_VERSION" val="1.0"/>
  <p:tag name="KSO_WM_BEAUTIFY_FLAG" val="#wm#"/>
  <p:tag name="KSO_WM_CHIP_GROUPID" val="5fa22694a8fc48be8081c2b2"/>
  <p:tag name="KSO_WM_CHIP_XID" val="5fa22694a8fc48be8081c2b3"/>
  <p:tag name="KSO_WM_UNIT_DEC_AREA_ID" val="bb9575bf91f745468a7e83f37780adb4"/>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f654eec7f334cdab6676a898fbeb4e9"/>
</p:tagLst>
</file>

<file path=ppt/tags/tag24.xml><?xml version="1.0" encoding="utf-8"?>
<p:tagLst xmlns:p="http://schemas.openxmlformats.org/presentationml/2006/main">
  <p:tag name="KSO_WM_UNIT_ISCONTENTSTITLE" val="0"/>
  <p:tag name="KSO_WM_UNIT_ISNUMDGMTITLE" val="0"/>
  <p:tag name="KSO_WM_UNIT_NOCLEAR" val="0"/>
  <p:tag name="KSO_WM_UNIT_VALUE" val="105"/>
  <p:tag name="KSO_WM_UNIT_HIGHLIGHT" val="0"/>
  <p:tag name="KSO_WM_UNIT_COMPATIBLE" val="0"/>
  <p:tag name="KSO_WM_UNIT_DIAGRAM_ISNUMVISUAL" val="0"/>
  <p:tag name="KSO_WM_UNIT_DIAGRAM_ISREFERUNIT" val="0"/>
  <p:tag name="KSO_WM_UNIT_TYPE" val="b"/>
  <p:tag name="KSO_WM_UNIT_INDEX" val="1"/>
  <p:tag name="KSO_WM_UNIT_ID" val="custom20214195_1*b*1"/>
  <p:tag name="KSO_WM_TEMPLATE_CATEGORY" val="custom"/>
  <p:tag name="KSO_WM_TEMPLATE_INDEX" val="20214195"/>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e9166ecf725a4d869e4caf2024a96ff6"/>
  <p:tag name="KSO_WM_CHIP_GROUPID" val="5ebe02890ac41c4a0a525572"/>
  <p:tag name="KSO_WM_CHIP_XID" val="5ebe02890ac41c4a0a525573"/>
  <p:tag name="KSO_WM_CHIP_FILLAREA_FILL_RULE" val="{&quot;fill_align&quot;:&quot;cm&quot;,&quot;fill_mode&quot;:&quot;adaptive&quot;,&quot;sacle_strategy&quot;:&quot;smart&quot;}"/>
  <p:tag name="KSO_WM_ASSEMBLE_CHIP_INDEX" val="0edb480136d04685a6d7b292d3bebc29"/>
  <p:tag name="KSO_WM_UNIT_TEXT_FILL_FORE_SCHEMECOLOR_INDEX_BRIGHTNESS" val="0.35"/>
  <p:tag name="KSO_WM_UNIT_TEXT_FILL_FORE_SCHEMECOLOR_INDEX" val="13"/>
  <p:tag name="KSO_WM_UNIT_TEXT_FILL_TYPE" val="1"/>
  <p:tag name="KSO_WM_TEMPLATE_ASSEMBLE_XID" val="5fa260cfa8fc48be80825334"/>
  <p:tag name="KSO_WM_TEMPLATE_ASSEMBLE_GROUPID" val="5fa22694a8fc48be8081c2b2"/>
</p:tagLst>
</file>

<file path=ppt/tags/tag25.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14195_1*a*1"/>
  <p:tag name="KSO_WM_TEMPLATE_CATEGORY" val="custom"/>
  <p:tag name="KSO_WM_TEMPLATE_INDEX" val="20214195"/>
  <p:tag name="KSO_WM_UNIT_LAYERLEVEL" val="1"/>
  <p:tag name="KSO_WM_TAG_VERSION" val="1.0"/>
  <p:tag name="KSO_WM_BEAUTIFY_FLAG" val="#wm#"/>
  <p:tag name="KSO_WM_UNIT_PRESET_TEXT" val="谢谢观看"/>
  <p:tag name="KSO_WM_UNIT_DEFAULT_FONT" val="66;81;4"/>
  <p:tag name="KSO_WM_UNIT_BLOCK" val="0"/>
  <p:tag name="KSO_WM_UNIT_DEC_AREA_ID" val="1339989869ec422295a9bec38b3f36a4"/>
  <p:tag name="KSO_WM_CHIP_GROUPID" val="5ebe02890ac41c4a0a525572"/>
  <p:tag name="KSO_WM_CHIP_XID" val="5ebe02890ac41c4a0a525573"/>
  <p:tag name="KSO_WM_CHIP_FILLAREA_FILL_RULE" val="{&quot;fill_align&quot;:&quot;cm&quot;,&quot;fill_mode&quot;:&quot;adaptive&quot;,&quot;sacle_strategy&quot;:&quot;smart&quot;}"/>
  <p:tag name="KSO_WM_ASSEMBLE_CHIP_INDEX" val="0edb480136d04685a6d7b292d3bebc29"/>
  <p:tag name="KSO_WM_UNIT_TEXT_FILL_FORE_SCHEMECOLOR_INDEX_BRIGHTNESS" val="0.15"/>
  <p:tag name="KSO_WM_UNIT_TEXT_FILL_FORE_SCHEMECOLOR_INDEX" val="13"/>
  <p:tag name="KSO_WM_UNIT_TEXT_FILL_TYPE" val="1"/>
  <p:tag name="KSO_WM_TEMPLATE_ASSEMBLE_XID" val="5fa260cfa8fc48be80825334"/>
  <p:tag name="KSO_WM_TEMPLATE_ASSEMBLE_GROUPID" val="5fa22694a8fc48be8081c2b2"/>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 name="KSO_WM_SLIDE_BACKGROUND_TYPE" val="general"/>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 name="KSO_WM_SLIDE_BACKGROUND_TYPE" val="general"/>
</p:tagLst>
</file>

<file path=ppt/tags/tag28.xml><?xml version="1.0" encoding="utf-8"?>
<p:tagLst xmlns:p="http://schemas.openxmlformats.org/presentationml/2006/main">
  <p:tag name="KSO_WM_SLIDE_BACKGROUND_TYPE" val="general"/>
</p:tagLst>
</file>

<file path=ppt/tags/tag29.xml><?xml version="1.0" encoding="utf-8"?>
<p:tagLst xmlns:p="http://schemas.openxmlformats.org/presentationml/2006/main">
  <p:tag name="KSO_WM_SLIDE_BACKGROUND_TYPE" val="general"/>
</p:tagLst>
</file>

<file path=ppt/tags/tag3.xml><?xml version="1.0" encoding="utf-8"?>
<p:tagLst xmlns:p="http://schemas.openxmlformats.org/presentationml/2006/main">
  <p:tag name="KSO_WM_UNIT_ISCONTENTSTITLE" val="0"/>
  <p:tag name="KSO_WM_UNIT_ISNUMDGMTITLE" val="0"/>
  <p:tag name="KSO_WM_UNIT_PRESET_TEXT" val="大数据与人工智能"/>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4195_1*a*1"/>
  <p:tag name="KSO_WM_TEMPLATE_CATEGORY" val="custom"/>
  <p:tag name="KSO_WM_TEMPLATE_INDEX" val="20214195"/>
  <p:tag name="KSO_WM_UNIT_LAYERLEVEL" val="1"/>
  <p:tag name="KSO_WM_TAG_VERSION" val="1.0"/>
  <p:tag name="KSO_WM_BEAUTIFY_FLAG" val="#wm#"/>
  <p:tag name="KSO_WM_UNIT_DEFAULT_FONT" val="54;82;4"/>
  <p:tag name="KSO_WM_UNIT_BLOCK" val="0"/>
  <p:tag name="KSO_WM_UNIT_DEC_AREA_ID" val="6925aa54ac61417b957cca6f1e923f5c"/>
  <p:tag name="KSO_WM_CHIP_GROUPID" val="5ebd07790ac41c4a0a525419"/>
  <p:tag name="KSO_WM_CHIP_XID" val="5ebd07790ac41c4a0a52541a"/>
  <p:tag name="KSO_WM_CHIP_FILLAREA_FILL_RULE" val="{&quot;fill_align&quot;:&quot;cm&quot;,&quot;fill_mode&quot;:&quot;adaptive&quot;,&quot;sacle_strategy&quot;:&quot;smart&quot;}"/>
  <p:tag name="KSO_WM_ASSEMBLE_CHIP_INDEX" val="0defeb45ea3c4de2b2e1a68d59679907"/>
  <p:tag name="KSO_WM_UNIT_TEXT_FILL_FORE_SCHEMECOLOR_INDEX_BRIGHTNESS" val="0.15"/>
  <p:tag name="KSO_WM_UNIT_TEXT_FILL_FORE_SCHEMECOLOR_INDEX" val="13"/>
  <p:tag name="KSO_WM_UNIT_TEXT_FILL_TYPE" val="1"/>
  <p:tag name="KSO_WM_TEMPLATE_ASSEMBLE_XID" val="5fa260cfa8fc48be80825310"/>
  <p:tag name="KSO_WM_TEMPLATE_ASSEMBLE_GROUPID" val="5fa22694a8fc48be8081c2b2"/>
</p:tagLst>
</file>

<file path=ppt/tags/tag30.xml><?xml version="1.0" encoding="utf-8"?>
<p:tagLst xmlns:p="http://schemas.openxmlformats.org/presentationml/2006/main">
  <p:tag name="KSO_WM_SLIDE_BACKGROUND_TYPE" val="general"/>
</p:tagLst>
</file>

<file path=ppt/tags/tag31.xml><?xml version="1.0" encoding="utf-8"?>
<p:tagLst xmlns:p="http://schemas.openxmlformats.org/presentationml/2006/main">
  <p:tag name="KSO_WM_SLIDE_BACKGROUND_TYPE" val="general"/>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3cb977d7e2aa474e818b8abb6a94afe6"/>
  <p:tag name="KSO_WM_UNIT_DECORATE_INFO" val=""/>
  <p:tag name="KSO_WM_UNIT_SM_LIMIT_TYPE" val=""/>
  <p:tag name="KSO_WM_CHIP_FILLAREA_FILL_RULE" val="{&quot;fill_align&quot;:&quot;cm&quot;,&quot;fill_effect&quot;:[],&quot;fill_mode&quot;:&quot;full&quot;,&quot;sacle_strategy&quot;:&quot;stretch&quot;}"/>
  <p:tag name="KSO_WM_ASSEMBLE_CHIP_INDEX" val="235b969fabc04568b41b260ee48459ad"/>
  <p:tag name="KSO_WM_SLIDE_BACKGROUND_TYPE" val="frame"/>
  <p:tag name="KSO_WM_UNIT_TEXT_FILL_FORE_SCHEMECOLOR_INDEX_BRIGHTNESS" val="0"/>
  <p:tag name="KSO_WM_UNIT_TEXT_FILL_FORE_SCHEMECOLOR_INDEX" val="2"/>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25c6a770172541c285979bdd2efcb356"/>
  <p:tag name="KSO_WM_UNIT_DECORATE_INFO" val=""/>
  <p:tag name="KSO_WM_UNIT_SM_LIMIT_TYPE" val=""/>
  <p:tag name="KSO_WM_CHIP_FILLAREA_FILL_RULE" val="{&quot;fill_align&quot;:&quot;cm&quot;,&quot;fill_effect&quot;:[],&quot;fill_mode&quot;:&quot;full&quot;,&quot;sacle_strategy&quot;:&quot;stretch&quot;}"/>
  <p:tag name="KSO_WM_ASSEMBLE_CHIP_INDEX" val="62b7449dcd6645b29c6d4eed83296848"/>
  <p:tag name="KSO_WM_SLIDE_BACKGROUND_TYPE" val="frame"/>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74899863ec5c4edb91d6c2fa21085446"/>
  <p:tag name="KSO_WM_UNIT_DECORATE_INFO" val=""/>
  <p:tag name="KSO_WM_UNIT_SM_LIMIT_TYPE" val=""/>
  <p:tag name="KSO_WM_CHIP_FILLAREA_FILL_RULE" val="{&quot;fill_align&quot;:&quot;cm&quot;,&quot;fill_effect&quot;:[],&quot;fill_mode&quot;:&quot;full&quot;,&quot;sacle_strategy&quot;:&quot;stretch&quot;}"/>
  <p:tag name="KSO_WM_ASSEMBLE_CHIP_INDEX" val="3ccacb02f8f04db4a243b10980670046"/>
  <p:tag name="KSO_WM_SLIDE_BACKGROUND_TYPE" val="frame"/>
</p:tagLst>
</file>

<file path=ppt/tags/tag35.xml><?xml version="1.0" encoding="utf-8"?>
<p:tagLst xmlns:p="http://schemas.openxmlformats.org/presentationml/2006/main">
  <p:tag name="KSO_WM_SLIDE_BACKGROUND_TYPE" val="frame"/>
</p:tagLst>
</file>

<file path=ppt/tags/tag36.xml><?xml version="1.0" encoding="utf-8"?>
<p:tagLst xmlns:p="http://schemas.openxmlformats.org/presentationml/2006/main">
  <p:tag name="KSO_WM_SLIDE_BACKGROUND_TYPE" val="frame"/>
</p:tagLst>
</file>

<file path=ppt/tags/tag37.xml><?xml version="1.0" encoding="utf-8"?>
<p:tagLst xmlns:p="http://schemas.openxmlformats.org/presentationml/2006/main">
  <p:tag name="KSO_WM_SLIDE_BACKGROUND_TYPE" val="frame"/>
</p:tagLst>
</file>

<file path=ppt/tags/tag38.xml><?xml version="1.0" encoding="utf-8"?>
<p:tagLst xmlns:p="http://schemas.openxmlformats.org/presentationml/2006/main">
  <p:tag name="KSO_WM_SLIDE_BACKGROUND_TYPE" val="frame"/>
</p:tagLst>
</file>

<file path=ppt/tags/tag39.xml><?xml version="1.0" encoding="utf-8"?>
<p:tagLst xmlns:p="http://schemas.openxmlformats.org/presentationml/2006/main">
  <p:tag name="KSO_WM_SLIDE_BACKGROUND_TYPE" val="frame"/>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b9c05a57dccc41c0818fb711e4fb26d3"/>
  <p:tag name="KSO_WM_UNIT_DECORATE_INFO" val=""/>
  <p:tag name="KSO_WM_UNIT_SM_LIMIT_TYPE" val=""/>
  <p:tag name="KSO_WM_CHIP_FILLAREA_FILL_RULE" val="{&quot;fill_align&quot;:&quot;cm&quot;,&quot;fill_effect&quot;:[],&quot;fill_mode&quot;:&quot;full&quot;,&quot;sacle_strategy&quot;:&quot;stretch&quot;}"/>
  <p:tag name="KSO_WM_ASSEMBLE_CHIP_INDEX" val="d10b47289c3b4536b2a2f7a442221512"/>
  <p:tag name="KSO_WM_SLIDE_BACKGROUND_TYPE" val="leftRight"/>
  <p:tag name="KSO_WM_UNIT_TEXT_FILL_FORE_SCHEMECOLOR_INDEX_BRIGHTNESS" val="0"/>
  <p:tag name="KSO_WM_UNIT_TEXT_FILL_FORE_SCHEMECOLOR_INDEX" val="2"/>
  <p:tag name="KSO_WM_UNIT_TEXT_FILL_TYPE"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f84735e3fe054321a01a655fc4caae58"/>
  <p:tag name="KSO_WM_UNIT_DECORATE_INFO" val=""/>
  <p:tag name="KSO_WM_UNIT_SM_LIMIT_TYPE" val=""/>
  <p:tag name="KSO_WM_CHIP_FILLAREA_FILL_RULE" val="{&quot;fill_align&quot;:&quot;cm&quot;,&quot;fill_effect&quot;:[],&quot;fill_mode&quot;:&quot;full&quot;,&quot;sacle_strategy&quot;:&quot;stretch&quot;}"/>
  <p:tag name="KSO_WM_ASSEMBLE_CHIP_INDEX" val="73d0ac40d8284d36b2161af616180b82"/>
  <p:tag name="KSO_WM_SLIDE_BACKGROUND_TYPE" val="leftRight"/>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aa6cd396d58b448bbafe4787d2e01af1"/>
  <p:tag name="KSO_WM_UNIT_DECORATE_INFO" val=""/>
  <p:tag name="KSO_WM_UNIT_SM_LIMIT_TYPE" val=""/>
  <p:tag name="KSO_WM_CHIP_FILLAREA_FILL_RULE" val="{&quot;fill_align&quot;:&quot;cm&quot;,&quot;fill_effect&quot;:[],&quot;fill_mode&quot;:&quot;full&quot;,&quot;sacle_strategy&quot;:&quot;stretch&quot;}"/>
  <p:tag name="KSO_WM_ASSEMBLE_CHIP_INDEX" val="37accaf190f74e8aa6ed7305f55bb4e8"/>
  <p:tag name="KSO_WM_SLIDE_BACKGROUND_TYPE" val="leftRight"/>
</p:tagLst>
</file>

<file path=ppt/tags/tag43.xml><?xml version="1.0" encoding="utf-8"?>
<p:tagLst xmlns:p="http://schemas.openxmlformats.org/presentationml/2006/main">
  <p:tag name="KSO_WM_SLIDE_BACKGROUND_TYPE" val="leftRight"/>
</p:tagLst>
</file>

<file path=ppt/tags/tag44.xml><?xml version="1.0" encoding="utf-8"?>
<p:tagLst xmlns:p="http://schemas.openxmlformats.org/presentationml/2006/main">
  <p:tag name="KSO_WM_SLIDE_BACKGROUND_TYPE" val="leftRight"/>
</p:tagLst>
</file>

<file path=ppt/tags/tag45.xml><?xml version="1.0" encoding="utf-8"?>
<p:tagLst xmlns:p="http://schemas.openxmlformats.org/presentationml/2006/main">
  <p:tag name="KSO_WM_SLIDE_BACKGROUND_TYPE" val="leftRight"/>
</p:tagLst>
</file>

<file path=ppt/tags/tag46.xml><?xml version="1.0" encoding="utf-8"?>
<p:tagLst xmlns:p="http://schemas.openxmlformats.org/presentationml/2006/main">
  <p:tag name="KSO_WM_SLIDE_BACKGROUND_TYPE" val="leftRight"/>
</p:tagLst>
</file>

<file path=ppt/tags/tag47.xml><?xml version="1.0" encoding="utf-8"?>
<p:tagLst xmlns:p="http://schemas.openxmlformats.org/presentationml/2006/main">
  <p:tag name="KSO_WM_SLIDE_BACKGROUND_TYPE" val="leftRight"/>
</p:tagLst>
</file>

<file path=ppt/tags/tag48.xml><?xml version="1.0" encoding="utf-8"?>
<p:tagLst xmlns:p="http://schemas.openxmlformats.org/presentationml/2006/main">
  <p:tag name="KSO_WM_SLIDE_BACKGROUND_TYPE" val="leftRight"/>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d75ef0117c2a4a6da0b5f23685bbb0c5"/>
  <p:tag name="KSO_WM_UNIT_DECORATE_INFO" val=""/>
  <p:tag name="KSO_WM_UNIT_SM_LIMIT_TYPE" val=""/>
  <p:tag name="KSO_WM_CHIP_FILLAREA_FILL_RULE" val="{&quot;fill_align&quot;:&quot;cm&quot;,&quot;fill_effect&quot;:[],&quot;fill_mode&quot;:&quot;full&quot;,&quot;sacle_strategy&quot;:&quot;stretch&quot;}"/>
  <p:tag name="KSO_WM_ASSEMBLE_CHIP_INDEX" val="f0c3b3f011774f7aae02e56588b71007"/>
  <p:tag name="KSO_WM_SLIDE_BACKGROUND_TYPE" val="topBottom"/>
  <p:tag name="KSO_WM_UNIT_TEXT_FILL_FORE_SCHEMECOLOR_INDEX_BRIGHTNESS" val="0"/>
  <p:tag name="KSO_WM_UNIT_TEXT_FILL_FORE_SCHEMECOLOR_INDEX" val="2"/>
  <p:tag name="KSO_WM_UNIT_TEXT_FILL_TYPE"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e0c01fc3ff746d6846cf55ea3fb630e"/>
  <p:tag name="KSO_WM_UNIT_DECORATE_INFO" val=""/>
  <p:tag name="KSO_WM_UNIT_SM_LIMIT_TYPE" val=""/>
  <p:tag name="KSO_WM_CHIP_FILLAREA_FILL_RULE" val="{&quot;fill_align&quot;:&quot;cm&quot;,&quot;fill_effect&quot;:[],&quot;fill_mode&quot;:&quot;full&quot;,&quot;sacle_strategy&quot;:&quot;stretch&quot;}"/>
  <p:tag name="KSO_WM_ASSEMBLE_CHIP_INDEX" val="d0928555c0134beea7d2fcbcb26abd0b"/>
  <p:tag name="KSO_WM_SLIDE_BACKGROUND_TYPE" val="topBotto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66c1642722574b1c823f3bc0c90c0528"/>
  <p:tag name="KSO_WM_UNIT_DECORATE_INFO" val=""/>
  <p:tag name="KSO_WM_UNIT_SM_LIMIT_TYPE" val=""/>
  <p:tag name="KSO_WM_CHIP_FILLAREA_FILL_RULE" val="{&quot;fill_align&quot;:&quot;cm&quot;,&quot;fill_effect&quot;:[],&quot;fill_mode&quot;:&quot;full&quot;,&quot;sacle_strategy&quot;:&quot;stretch&quot;}"/>
  <p:tag name="KSO_WM_ASSEMBLE_CHIP_INDEX" val="f14e116384f84cdea2557a3c57b821e3"/>
  <p:tag name="KSO_WM_SLIDE_BACKGROUND_TYPE" val="topBottom"/>
</p:tagLst>
</file>

<file path=ppt/tags/tag52.xml><?xml version="1.0" encoding="utf-8"?>
<p:tagLst xmlns:p="http://schemas.openxmlformats.org/presentationml/2006/main">
  <p:tag name="KSO_WM_SLIDE_BACKGROUND_TYPE" val="topBottom"/>
</p:tagLst>
</file>

<file path=ppt/tags/tag53.xml><?xml version="1.0" encoding="utf-8"?>
<p:tagLst xmlns:p="http://schemas.openxmlformats.org/presentationml/2006/main">
  <p:tag name="KSO_WM_SLIDE_BACKGROUND_TYPE" val="topBottom"/>
</p:tagLst>
</file>

<file path=ppt/tags/tag54.xml><?xml version="1.0" encoding="utf-8"?>
<p:tagLst xmlns:p="http://schemas.openxmlformats.org/presentationml/2006/main">
  <p:tag name="KSO_WM_SLIDE_BACKGROUND_TYPE" val="topBottom"/>
</p:tagLst>
</file>

<file path=ppt/tags/tag55.xml><?xml version="1.0" encoding="utf-8"?>
<p:tagLst xmlns:p="http://schemas.openxmlformats.org/presentationml/2006/main">
  <p:tag name="KSO_WM_SLIDE_BACKGROUND_TYPE" val="topBottom"/>
</p:tagLst>
</file>

<file path=ppt/tags/tag56.xml><?xml version="1.0" encoding="utf-8"?>
<p:tagLst xmlns:p="http://schemas.openxmlformats.org/presentationml/2006/main">
  <p:tag name="KSO_WM_SLIDE_BACKGROUND_TYPE" val="topBottom"/>
</p:tagLst>
</file>

<file path=ppt/tags/tag57.xml><?xml version="1.0" encoding="utf-8"?>
<p:tagLst xmlns:p="http://schemas.openxmlformats.org/presentationml/2006/main">
  <p:tag name="KSO_WM_SLIDE_BACKGROUND_TYPE" val="topBotto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72bdfc614c0045078e98e2f20ca881ec"/>
  <p:tag name="KSO_WM_UNIT_DECORATE_INFO" val=""/>
  <p:tag name="KSO_WM_UNIT_SM_LIMIT_TYPE" val=""/>
  <p:tag name="KSO_WM_CHIP_FILLAREA_FILL_RULE" val="{&quot;fill_align&quot;:&quot;cm&quot;,&quot;fill_effect&quot;:[],&quot;fill_mode&quot;:&quot;full&quot;,&quot;sacle_strategy&quot;:&quot;stretch&quot;}"/>
  <p:tag name="KSO_WM_ASSEMBLE_CHIP_INDEX" val="9c537d9a5d034ba5954639fb0cbef25d"/>
  <p:tag name="KSO_WM_SLIDE_BACKGROUND_TYPE" val="bottomTop"/>
  <p:tag name="KSO_WM_UNIT_TEXT_FILL_FORE_SCHEMECOLOR_INDEX_BRIGHTNESS" val="0"/>
  <p:tag name="KSO_WM_UNIT_TEXT_FILL_FORE_SCHEMECOLOR_INDEX" val="2"/>
  <p:tag name="KSO_WM_UNIT_TEXT_FILL_TYPE"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08b5fed8d7b24fc79066331c248fb981"/>
  <p:tag name="KSO_WM_UNIT_DECORATE_INFO" val=""/>
  <p:tag name="KSO_WM_UNIT_SM_LIMIT_TYPE" val=""/>
  <p:tag name="KSO_WM_CHIP_FILLAREA_FILL_RULE" val="{&quot;fill_align&quot;:&quot;cm&quot;,&quot;fill_effect&quot;:[],&quot;fill_mode&quot;:&quot;full&quot;,&quot;sacle_strategy&quot;:&quot;stretch&quot;}"/>
  <p:tag name="KSO_WM_ASSEMBLE_CHIP_INDEX" val="077090bbaa23449ca8f69cbe748be2e0"/>
  <p:tag name="KSO_WM_SLIDE_BACKGROUND_TYPE" val="bottomTop"/>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2*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4"/>
  <p:tag name="KSO_WM_UNIT_DEC_AREA_ID" val="e5e8e3f3057e4fc9b51c61a121ea7788"/>
  <p:tag name="KSO_WM_UNIT_DECORATE_INFO" val=""/>
  <p:tag name="KSO_WM_UNIT_SM_LIMIT_TYPE" val=""/>
  <p:tag name="KSO_WM_CHIP_FILLAREA_FILL_RULE" val="{&quot;fill_align&quot;:&quot;lm&quot;,&quot;fill_effect&quot;:[],&quot;fill_mode&quot;:&quot;adaptive&quot;,&quot;sacle_strategy&quot;:&quot;stretch&quot;}"/>
  <p:tag name="KSO_WM_ASSEMBLE_CHIP_INDEX" val="3186a2e69dde4f698ed32a266ae7ec5c"/>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1a68c6088f5c4cafa8e0760bef52fcca"/>
  <p:tag name="KSO_WM_UNIT_DECORATE_INFO" val=""/>
  <p:tag name="KSO_WM_UNIT_SM_LIMIT_TYPE" val=""/>
  <p:tag name="KSO_WM_CHIP_FILLAREA_FILL_RULE" val="{&quot;fill_align&quot;:&quot;cm&quot;,&quot;fill_effect&quot;:[],&quot;fill_mode&quot;:&quot;full&quot;,&quot;sacle_strategy&quot;:&quot;stretch&quot;}"/>
  <p:tag name="KSO_WM_ASSEMBLE_CHIP_INDEX" val="4a8d3dffd68a4d38b3afe7748b345cfe"/>
  <p:tag name="KSO_WM_SLIDE_BACKGROUND_TYPE" val="bottomTop"/>
</p:tagLst>
</file>

<file path=ppt/tags/tag61.xml><?xml version="1.0" encoding="utf-8"?>
<p:tagLst xmlns:p="http://schemas.openxmlformats.org/presentationml/2006/main">
  <p:tag name="KSO_WM_SLIDE_BACKGROUND_TYPE" val="bottomTop"/>
</p:tagLst>
</file>

<file path=ppt/tags/tag62.xml><?xml version="1.0" encoding="utf-8"?>
<p:tagLst xmlns:p="http://schemas.openxmlformats.org/presentationml/2006/main">
  <p:tag name="KSO_WM_SLIDE_BACKGROUND_TYPE" val="bottomTop"/>
</p:tagLst>
</file>

<file path=ppt/tags/tag63.xml><?xml version="1.0" encoding="utf-8"?>
<p:tagLst xmlns:p="http://schemas.openxmlformats.org/presentationml/2006/main">
  <p:tag name="KSO_WM_SLIDE_BACKGROUND_TYPE" val="bottomTop"/>
</p:tagLst>
</file>

<file path=ppt/tags/tag64.xml><?xml version="1.0" encoding="utf-8"?>
<p:tagLst xmlns:p="http://schemas.openxmlformats.org/presentationml/2006/main">
  <p:tag name="KSO_WM_SLIDE_BACKGROUND_TYPE" val="bottomTop"/>
</p:tagLst>
</file>

<file path=ppt/tags/tag65.xml><?xml version="1.0" encoding="utf-8"?>
<p:tagLst xmlns:p="http://schemas.openxmlformats.org/presentationml/2006/main">
  <p:tag name="KSO_WM_SLIDE_BACKGROUND_TYPE" val="bottomTop"/>
</p:tagLst>
</file>

<file path=ppt/tags/tag66.xml><?xml version="1.0" encoding="utf-8"?>
<p:tagLst xmlns:p="http://schemas.openxmlformats.org/presentationml/2006/main">
  <p:tag name="KSO_WM_SLIDE_BACKGROUND_TYPE" val="bottomTop"/>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bd713217f5db48799051f084d3eaab4f"/>
  <p:tag name="KSO_WM_UNIT_DECORATE_INFO" val=""/>
  <p:tag name="KSO_WM_UNIT_SM_LIMIT_TYPE" val=""/>
  <p:tag name="KSO_WM_CHIP_FILLAREA_FILL_RULE" val="{&quot;fill_align&quot;:&quot;cm&quot;,&quot;fill_effect&quot;:[],&quot;fill_mode&quot;:&quot;full&quot;,&quot;sacle_strategy&quot;:&quot;stretch&quot;}"/>
  <p:tag name="KSO_WM_ASSEMBLE_CHIP_INDEX" val="49fd27210b334849977f125f8e81ddfd"/>
  <p:tag name="KSO_WM_SLIDE_BACKGROUND_TYPE" val="navigation"/>
  <p:tag name="KSO_WM_UNIT_TEXT_FILL_FORE_SCHEMECOLOR_INDEX_BRIGHTNESS" val="0"/>
  <p:tag name="KSO_WM_UNIT_TEXT_FILL_FORE_SCHEMECOLOR_INDEX" val="2"/>
  <p:tag name="KSO_WM_UNIT_TEXT_FILL_TYPE"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225967cfc94a439387acf780cf66c1ef"/>
  <p:tag name="KSO_WM_UNIT_DECORATE_INFO" val=""/>
  <p:tag name="KSO_WM_UNIT_SM_LIMIT_TYPE" val=""/>
  <p:tag name="KSO_WM_CHIP_FILLAREA_FILL_RULE" val="{&quot;fill_align&quot;:&quot;cm&quot;,&quot;fill_effect&quot;:[],&quot;fill_mode&quot;:&quot;full&quot;,&quot;sacle_strategy&quot;:&quot;stretch&quot;}"/>
  <p:tag name="KSO_WM_ASSEMBLE_CHIP_INDEX" val="a34fa7f961ca4187bdd939b843dfa3d9"/>
  <p:tag name="KSO_WM_SLIDE_BACKGROUND_TYPE" val="navigation"/>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761dadae02a74abea4b2c892f145d40f"/>
  <p:tag name="KSO_WM_UNIT_DECORATE_INFO" val=""/>
  <p:tag name="KSO_WM_UNIT_SM_LIMIT_TYPE" val=""/>
  <p:tag name="KSO_WM_CHIP_FILLAREA_FILL_RULE" val="{&quot;fill_align&quot;:&quot;cm&quot;,&quot;fill_effect&quot;:[],&quot;fill_mode&quot;:&quot;full&quot;,&quot;sacle_strategy&quot;:&quot;stretch&quot;}"/>
  <p:tag name="KSO_WM_ASSEMBLE_CHIP_INDEX" val="e1079b9bec1547bca7cc3c36a62ab16f"/>
  <p:tag name="KSO_WM_SLIDE_BACKGROUND_TYPE" val="navigation"/>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db74e376de90486ab782081ff0db78f2"/>
  <p:tag name="KSO_WM_UNIT_DECORATE_INFO" val=""/>
  <p:tag name="KSO_WM_UNIT_SM_LIMIT_TYPE" val=""/>
  <p:tag name="KSO_WM_CHIP_FILLAREA_FILL_RULE" val="{&quot;fill_align&quot;:&quot;cm&quot;,&quot;fill_effect&quot;:[],&quot;fill_mode&quot;:&quot;full&quot;,&quot;sacle_strategy&quot;:&quot;stretch&quot;}"/>
  <p:tag name="KSO_WM_ASSEMBLE_CHIP_INDEX" val="30fe70cc41d24aa2a58345d1a402b8d6"/>
</p:tagLst>
</file>

<file path=ppt/tags/tag70.xml><?xml version="1.0" encoding="utf-8"?>
<p:tagLst xmlns:p="http://schemas.openxmlformats.org/presentationml/2006/main">
  <p:tag name="KSO_WM_SLIDE_BACKGROUND_TYPE" val="navigation"/>
</p:tagLst>
</file>

<file path=ppt/tags/tag71.xml><?xml version="1.0" encoding="utf-8"?>
<p:tagLst xmlns:p="http://schemas.openxmlformats.org/presentationml/2006/main">
  <p:tag name="KSO_WM_SLIDE_BACKGROUND_TYPE" val="navigation"/>
</p:tagLst>
</file>

<file path=ppt/tags/tag72.xml><?xml version="1.0" encoding="utf-8"?>
<p:tagLst xmlns:p="http://schemas.openxmlformats.org/presentationml/2006/main">
  <p:tag name="KSO_WM_SLIDE_BACKGROUND_TYPE" val="navigation"/>
</p:tagLst>
</file>

<file path=ppt/tags/tag73.xml><?xml version="1.0" encoding="utf-8"?>
<p:tagLst xmlns:p="http://schemas.openxmlformats.org/presentationml/2006/main">
  <p:tag name="KSO_WM_SLIDE_BACKGROUND_TYPE" val="navigation"/>
</p:tagLst>
</file>

<file path=ppt/tags/tag74.xml><?xml version="1.0" encoding="utf-8"?>
<p:tagLst xmlns:p="http://schemas.openxmlformats.org/presentationml/2006/main">
  <p:tag name="KSO_WM_SLIDE_BACKGROUND_TYPE" val="navigation"/>
</p:tagLst>
</file>

<file path=ppt/tags/tag75.xml><?xml version="1.0" encoding="utf-8"?>
<p:tagLst xmlns:p="http://schemas.openxmlformats.org/presentationml/2006/main">
  <p:tag name="KSO_WM_SLIDE_BACKGROUND_TYPE" val="navigation"/>
</p:tagLst>
</file>

<file path=ppt/tags/tag76.xml><?xml version="1.0" encoding="utf-8"?>
<p:tagLst xmlns:p="http://schemas.openxmlformats.org/presentationml/2006/main">
  <p:tag name="KSO_WM_SLIDE_BACKGROUND_TYPE" val="navigation"/>
</p:tagLst>
</file>

<file path=ppt/tags/tag77.xml><?xml version="1.0" encoding="utf-8"?>
<p:tagLst xmlns:p="http://schemas.openxmlformats.org/presentationml/2006/main">
  <p:tag name="KSO_WM_SLIDE_BACKGROUND_TYPE" val="navigation"/>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5*i*1"/>
  <p:tag name="KSO_WM_TEMPLATE_CATEGORY" val="chip"/>
  <p:tag name="KSO_WM_TEMPLATE_INDEX" val="20214195"/>
  <p:tag name="KSO_WM_UNIT_LAYERLEVEL" val="1"/>
  <p:tag name="KSO_WM_TAG_VERSION" val="1.0"/>
  <p:tag name="KSO_WM_BEAUTIFY_FLAG" val="#wm#"/>
  <p:tag name="KSO_WM_UNIT_SUBTYPE" val="h"/>
  <p:tag name="KSO_WM_UNIT_TYPE" val="i"/>
  <p:tag name="KSO_WM_UNIT_INDEX" val="1"/>
  <p:tag name="KSO_WM_CHIP_GROUPID" val="5fa22694a8fc48be8081c2b2"/>
  <p:tag name="KSO_WM_CHIP_XID" val="5fa22694a8fc48be8081c2b7"/>
  <p:tag name="KSO_WM_UNIT_DEC_AREA_ID" val="ce88399de3ab490aaeec674716d219ef"/>
  <p:tag name="KSO_WM_UNIT_DECORATE_INFO" val=""/>
  <p:tag name="KSO_WM_UNIT_SM_LIMIT_TYPE" val=""/>
  <p:tag name="KSO_WM_CHIP_FILLAREA_FILL_RULE" val="{&quot;fill_align&quot;:&quot;cm&quot;,&quot;fill_effect&quot;:[],&quot;fill_mode&quot;:&quot;full&quot;,&quot;sacle_strategy&quot;:&quot;stretch&quot;}"/>
  <p:tag name="KSO_WM_ASSEMBLE_CHIP_INDEX" val="c412ff9175674901983cbeb9df2831df"/>
  <p:tag name="KSO_WM_SLIDE_BACKGROUND_TYPE" val="belt"/>
  <p:tag name="KSO_WM_UNIT_TEXT_FILL_FORE_SCHEMECOLOR_INDEX_BRIGHTNESS" val="0"/>
  <p:tag name="KSO_WM_UNIT_TEXT_FILL_FORE_SCHEMECOLOR_INDEX" val="2"/>
  <p:tag name="KSO_WM_UNIT_TEXT_FILL_TYPE" val="1"/>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268eb22409aa4f6dad6ba41cdae1dc88"/>
  <p:tag name="KSO_WM_UNIT_DECORATE_INFO" val=""/>
  <p:tag name="KSO_WM_UNIT_SM_LIMIT_TYPE" val=""/>
  <p:tag name="KSO_WM_CHIP_FILLAREA_FILL_RULE" val="{&quot;fill_align&quot;:&quot;cm&quot;,&quot;fill_effect&quot;:[],&quot;fill_mode&quot;:&quot;full&quot;,&quot;sacle_strategy&quot;:&quot;stretch&quot;}"/>
  <p:tag name="KSO_WM_ASSEMBLE_CHIP_INDEX" val="8eb31ed6151745ac9c08cd00310c1228"/>
  <p:tag name="KSO_WM_SLIDE_BACKGROUND_TYPE" val="belt"/>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91cea5d868b43a69b1fa262dc784000"/>
  <p:tag name="KSO_WM_UNIT_DECORATE_INFO" val=""/>
  <p:tag name="KSO_WM_UNIT_SM_LIMIT_TYPE" val=""/>
  <p:tag name="KSO_WM_CHIP_FILLAREA_FILL_RULE" val="{&quot;fill_align&quot;:&quot;cm&quot;,&quot;fill_effect&quot;:[],&quot;fill_mode&quot;:&quot;full&quot;,&quot;sacle_strategy&quot;:&quot;stretch&quot;}"/>
  <p:tag name="KSO_WM_ASSEMBLE_CHIP_INDEX" val="d5f8e1eed8a74618bbb4982d98e30559"/>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472302718014498f97e229cd362dfa03"/>
  <p:tag name="KSO_WM_UNIT_DECORATE_INFO" val=""/>
  <p:tag name="KSO_WM_UNIT_SM_LIMIT_TYPE" val=""/>
  <p:tag name="KSO_WM_CHIP_FILLAREA_FILL_RULE" val="{&quot;fill_align&quot;:&quot;cm&quot;,&quot;fill_effect&quot;:[],&quot;fill_mode&quot;:&quot;full&quot;,&quot;sacle_strategy&quot;:&quot;stretch&quot;}"/>
  <p:tag name="KSO_WM_ASSEMBLE_CHIP_INDEX" val="fcdc168c1350445996483705ea288a2a"/>
  <p:tag name="KSO_WM_SLIDE_BACKGROUND_TYPE" val="belt"/>
</p:tagLst>
</file>

<file path=ppt/tags/tag81.xml><?xml version="1.0" encoding="utf-8"?>
<p:tagLst xmlns:p="http://schemas.openxmlformats.org/presentationml/2006/main">
  <p:tag name="KSO_WM_SLIDE_BACKGROUND_TYPE" val="belt"/>
</p:tagLst>
</file>

<file path=ppt/tags/tag82.xml><?xml version="1.0" encoding="utf-8"?>
<p:tagLst xmlns:p="http://schemas.openxmlformats.org/presentationml/2006/main">
  <p:tag name="KSO_WM_SLIDE_BACKGROUND_TYPE" val="belt"/>
</p:tagLst>
</file>

<file path=ppt/tags/tag83.xml><?xml version="1.0" encoding="utf-8"?>
<p:tagLst xmlns:p="http://schemas.openxmlformats.org/presentationml/2006/main">
  <p:tag name="KSO_WM_SLIDE_BACKGROUND_TYPE" val="belt"/>
</p:tagLst>
</file>

<file path=ppt/tags/tag84.xml><?xml version="1.0" encoding="utf-8"?>
<p:tagLst xmlns:p="http://schemas.openxmlformats.org/presentationml/2006/main">
  <p:tag name="KSO_WM_SLIDE_BACKGROUND_TYPE" val="belt"/>
</p:tagLst>
</file>

<file path=ppt/tags/tag85.xml><?xml version="1.0" encoding="utf-8"?>
<p:tagLst xmlns:p="http://schemas.openxmlformats.org/presentationml/2006/main">
  <p:tag name="KSO_WM_SLIDE_BACKGROUND_TYPE" val="belt"/>
</p:tagLst>
</file>

<file path=ppt/tags/tag86.xml><?xml version="1.0" encoding="utf-8"?>
<p:tagLst xmlns:p="http://schemas.openxmlformats.org/presentationml/2006/main">
  <p:tag name="KSO_WM_TEMPLATE_CATEGORY" val="custom"/>
  <p:tag name="KSO_WM_TEMPLATE_INDEX" val="20214195"/>
</p:tagLst>
</file>

<file path=ppt/tags/tag87.xml><?xml version="1.0" encoding="utf-8"?>
<p:tagLst xmlns:p="http://schemas.openxmlformats.org/presentationml/2006/main">
  <p:tag name="KSO_WM_TEMPLATE_CATEGORY" val="custom"/>
  <p:tag name="KSO_WM_TEMPLATE_INDEX" val="20214195"/>
</p:tagLst>
</file>

<file path=ppt/tags/tag88.xml><?xml version="1.0" encoding="utf-8"?>
<p:tagLst xmlns:p="http://schemas.openxmlformats.org/presentationml/2006/main">
  <p:tag name="KSO_WM_BEAUTIFY_FLAG" val="#wm#"/>
  <p:tag name="KSO_WM_TAG_VERSION" val="1.0"/>
  <p:tag name="KSO_WM_TEMPLATE_CATEGORY" val="custom"/>
  <p:tag name="KSO_WM_TEMPLATE_INDEX" val="20214195"/>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14195_1*i*1"/>
  <p:tag name="KSO_WM_TEMPLATE_CATEGORY" val="chip"/>
  <p:tag name="KSO_WM_TEMPLATE_INDEX" val="20214195"/>
  <p:tag name="KSO_WM_UNIT_LAYERLEVEL" val="1"/>
  <p:tag name="KSO_WM_TAG_VERSION" val="1.0"/>
  <p:tag name="KSO_WM_BEAUTIFY_FLAG" val="#wm#"/>
  <p:tag name="KSO_WM_CHIP_GROUPID" val="5fa22694a8fc48be8081c2b2"/>
  <p:tag name="KSO_WM_CHIP_XID" val="5fa22694a8fc48be8081c2b3"/>
  <p:tag name="KSO_WM_UNIT_DEC_AREA_ID" val="bb9575bf91f745468a7e83f37780adb4"/>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f654eec7f334cdab6676a898fbeb4e9"/>
</p:tagLst>
</file>

<file path=ppt/tags/tag9.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14195_1*b*1"/>
  <p:tag name="KSO_WM_TEMPLATE_CATEGORY" val="custom"/>
  <p:tag name="KSO_WM_TEMPLATE_INDEX" val="20214195"/>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eaac7ec4707e471b848eb80dec20e38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08f56d3c5134822bee0daea71edd48e"/>
  <p:tag name="KSO_WM_UNIT_TEXT_FILL_FORE_SCHEMECOLOR_INDEX_BRIGHTNESS" val="0.35"/>
  <p:tag name="KSO_WM_UNIT_TEXT_FILL_FORE_SCHEMECOLOR_INDEX" val="13"/>
  <p:tag name="KSO_WM_UNIT_TEXT_FILL_TYPE" val="1"/>
  <p:tag name="KSO_WM_TEMPLATE_ASSEMBLE_XID" val="5fa260cfa8fc48be808252f6"/>
  <p:tag name="KSO_WM_TEMPLATE_ASSEMBLE_GROUPID" val="5fa22694a8fc48be8081c2b2"/>
</p:tagLst>
</file>

<file path=ppt/tags/tag90.xml><?xml version="1.0" encoding="utf-8"?>
<p:tagLst xmlns:p="http://schemas.openxmlformats.org/presentationml/2006/main">
  <p:tag name="KSO_WM_UNIT_ISCONTENTSTITLE" val="0"/>
  <p:tag name="KSO_WM_UNIT_ISNUMDGMTITLE" val="0"/>
  <p:tag name="KSO_WM_UNIT_PRESET_TEXT" val="单/击/此/处/添/加/副/标/题/内/容"/>
  <p:tag name="KSO_WM_UNIT_NOCLEAR" val="0"/>
  <p:tag name="KSO_WM_UNIT_VALUE" val="70"/>
  <p:tag name="KSO_WM_UNIT_HIGHLIGHT" val="0"/>
  <p:tag name="KSO_WM_UNIT_COMPATIBLE" val="0"/>
  <p:tag name="KSO_WM_UNIT_DIAGRAM_ISNUMVISUAL" val="0"/>
  <p:tag name="KSO_WM_UNIT_DIAGRAM_ISREFERUNIT" val="0"/>
  <p:tag name="KSO_WM_UNIT_TYPE" val="b"/>
  <p:tag name="KSO_WM_UNIT_INDEX" val="1"/>
  <p:tag name="KSO_WM_UNIT_ID" val="custom20214195_1*b*1"/>
  <p:tag name="KSO_WM_TEMPLATE_CATEGORY" val="custom"/>
  <p:tag name="KSO_WM_TEMPLATE_INDEX" val="20214195"/>
  <p:tag name="KSO_WM_UNIT_LAYERLEVEL" val="1"/>
  <p:tag name="KSO_WM_TAG_VERSION" val="1.0"/>
  <p:tag name="KSO_WM_BEAUTIFY_FLAG" val="#wm#"/>
  <p:tag name="KSO_WM_UNIT_DEFAULT_FONT" val="18;24;2"/>
  <p:tag name="KSO_WM_UNIT_BLOCK" val="0"/>
  <p:tag name="KSO_WM_UNIT_DEC_AREA_ID" val="89e0accac0b542438223b1bd74e6f16c"/>
  <p:tag name="KSO_WM_CHIP_GROUPID" val="5ebd07790ac41c4a0a525419"/>
  <p:tag name="KSO_WM_CHIP_XID" val="5ebd07790ac41c4a0a52541a"/>
  <p:tag name="KSO_WM_CHIP_FILLAREA_FILL_RULE" val="{&quot;fill_align&quot;:&quot;cm&quot;,&quot;fill_mode&quot;:&quot;adaptive&quot;,&quot;sacle_strategy&quot;:&quot;smart&quot;}"/>
  <p:tag name="KSO_WM_ASSEMBLE_CHIP_INDEX" val="0defeb45ea3c4de2b2e1a68d59679907"/>
  <p:tag name="KSO_WM_UNIT_TEXT_FILL_FORE_SCHEMECOLOR_INDEX_BRIGHTNESS" val="0.35"/>
  <p:tag name="KSO_WM_UNIT_TEXT_FILL_FORE_SCHEMECOLOR_INDEX" val="13"/>
  <p:tag name="KSO_WM_UNIT_TEXT_FILL_TYPE" val="1"/>
  <p:tag name="KSO_WM_TEMPLATE_ASSEMBLE_XID" val="5fa260cfa8fc48be80825310"/>
  <p:tag name="KSO_WM_TEMPLATE_ASSEMBLE_GROUPID" val="5fa22694a8fc48be8081c2b2"/>
</p:tagLst>
</file>

<file path=ppt/tags/tag91.xml><?xml version="1.0" encoding="utf-8"?>
<p:tagLst xmlns:p="http://schemas.openxmlformats.org/presentationml/2006/main">
  <p:tag name="KSO_WM_UNIT_ISCONTENTSTITLE" val="0"/>
  <p:tag name="KSO_WM_UNIT_ISNUMDGMTITLE" val="0"/>
  <p:tag name="KSO_WM_UNIT_PRESET_TEXT" val="大数据与人工智能"/>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4195_1*a*1"/>
  <p:tag name="KSO_WM_TEMPLATE_CATEGORY" val="custom"/>
  <p:tag name="KSO_WM_TEMPLATE_INDEX" val="20214195"/>
  <p:tag name="KSO_WM_UNIT_LAYERLEVEL" val="1"/>
  <p:tag name="KSO_WM_TAG_VERSION" val="1.0"/>
  <p:tag name="KSO_WM_BEAUTIFY_FLAG" val="#wm#"/>
  <p:tag name="KSO_WM_UNIT_DEFAULT_FONT" val="54;82;4"/>
  <p:tag name="KSO_WM_UNIT_BLOCK" val="0"/>
  <p:tag name="KSO_WM_UNIT_DEC_AREA_ID" val="6925aa54ac61417b957cca6f1e923f5c"/>
  <p:tag name="KSO_WM_CHIP_GROUPID" val="5ebd07790ac41c4a0a525419"/>
  <p:tag name="KSO_WM_CHIP_XID" val="5ebd07790ac41c4a0a52541a"/>
  <p:tag name="KSO_WM_CHIP_FILLAREA_FILL_RULE" val="{&quot;fill_align&quot;:&quot;cm&quot;,&quot;fill_mode&quot;:&quot;adaptive&quot;,&quot;sacle_strategy&quot;:&quot;smart&quot;}"/>
  <p:tag name="KSO_WM_ASSEMBLE_CHIP_INDEX" val="0defeb45ea3c4de2b2e1a68d59679907"/>
  <p:tag name="KSO_WM_UNIT_TEXT_FILL_FORE_SCHEMECOLOR_INDEX_BRIGHTNESS" val="0.15"/>
  <p:tag name="KSO_WM_UNIT_TEXT_FILL_FORE_SCHEMECOLOR_INDEX" val="13"/>
  <p:tag name="KSO_WM_UNIT_TEXT_FILL_TYPE" val="1"/>
  <p:tag name="KSO_WM_TEMPLATE_ASSEMBLE_XID" val="5fa260cfa8fc48be80825310"/>
  <p:tag name="KSO_WM_TEMPLATE_ASSEMBLE_GROUPID" val="5fa22694a8fc48be8081c2b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f8e716b9101489a9e315fe49772f164"/>
  <p:tag name="KSO_WM_UNIT_DECORATE_INFO" val=""/>
  <p:tag name="KSO_WM_UNIT_SM_LIMIT_TYPE" val=""/>
  <p:tag name="KSO_WM_CHIP_FILLAREA_FILL_RULE" val="{&quot;fill_align&quot;:&quot;cm&quot;,&quot;fill_effect&quot;:[],&quot;fill_mode&quot;:&quot;full&quot;,&quot;sacle_strategy&quot;:&quot;stretch&quot;}"/>
  <p:tag name="KSO_WM_ASSEMBLE_CHIP_INDEX" val="2bd297989c7f49a994c7c4011a1d9756"/>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2*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4"/>
  <p:tag name="KSO_WM_UNIT_DEC_AREA_ID" val="e5e8e3f3057e4fc9b51c61a121ea7788"/>
  <p:tag name="KSO_WM_UNIT_DECORATE_INFO" val=""/>
  <p:tag name="KSO_WM_UNIT_SM_LIMIT_TYPE" val=""/>
  <p:tag name="KSO_WM_CHIP_FILLAREA_FILL_RULE" val="{&quot;fill_align&quot;:&quot;lm&quot;,&quot;fill_effect&quot;:[],&quot;fill_mode&quot;:&quot;adaptive&quot;,&quot;sacle_strategy&quot;:&quot;stretch&quot;}"/>
  <p:tag name="KSO_WM_ASSEMBLE_CHIP_INDEX" val="3186a2e69dde4f698ed32a266ae7ec5c"/>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db74e376de90486ab782081ff0db78f2"/>
  <p:tag name="KSO_WM_UNIT_DECORATE_INFO" val=""/>
  <p:tag name="KSO_WM_UNIT_SM_LIMIT_TYPE" val=""/>
  <p:tag name="KSO_WM_CHIP_FILLAREA_FILL_RULE" val="{&quot;fill_align&quot;:&quot;cm&quot;,&quot;fill_effect&quot;:[],&quot;fill_mode&quot;:&quot;full&quot;,&quot;sacle_strategy&quot;:&quot;stretch&quot;}"/>
  <p:tag name="KSO_WM_ASSEMBLE_CHIP_INDEX" val="30fe70cc41d24aa2a58345d1a402b8d6"/>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4*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6"/>
  <p:tag name="KSO_WM_UNIT_DEC_AREA_ID" val="c91cea5d868b43a69b1fa262dc784000"/>
  <p:tag name="KSO_WM_UNIT_DECORATE_INFO" val=""/>
  <p:tag name="KSO_WM_UNIT_SM_LIMIT_TYPE" val=""/>
  <p:tag name="KSO_WM_CHIP_FILLAREA_FILL_RULE" val="{&quot;fill_align&quot;:&quot;cm&quot;,&quot;fill_effect&quot;:[],&quot;fill_mode&quot;:&quot;full&quot;,&quot;sacle_strategy&quot;:&quot;stretch&quot;}"/>
  <p:tag name="KSO_WM_ASSEMBLE_CHIP_INDEX" val="d5f8e1eed8a74618bbb4982d98e30559"/>
</p:tagLst>
</file>

<file path=ppt/tags/tag97.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14195_1*b*1"/>
  <p:tag name="KSO_WM_TEMPLATE_CATEGORY" val="custom"/>
  <p:tag name="KSO_WM_TEMPLATE_INDEX" val="20214195"/>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eaac7ec4707e471b848eb80dec20e38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08f56d3c5134822bee0daea71edd48e"/>
  <p:tag name="KSO_WM_UNIT_TEXT_FILL_FORE_SCHEMECOLOR_INDEX_BRIGHTNESS" val="0.35"/>
  <p:tag name="KSO_WM_UNIT_TEXT_FILL_FORE_SCHEMECOLOR_INDEX" val="13"/>
  <p:tag name="KSO_WM_UNIT_TEXT_FILL_TYPE" val="1"/>
  <p:tag name="KSO_WM_TEMPLATE_ASSEMBLE_XID" val="5fa260cfa8fc48be808252f6"/>
  <p:tag name="KSO_WM_TEMPLATE_ASSEMBLE_GROUPID" val="5fa22694a8fc48be8081c2b2"/>
</p:tagLst>
</file>

<file path=ppt/tags/tag98.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5_1*a*1"/>
  <p:tag name="KSO_WM_TEMPLATE_CATEGORY" val="custom"/>
  <p:tag name="KSO_WM_TEMPLATE_INDEX" val="20214195"/>
  <p:tag name="KSO_WM_UNIT_LAYERLEVEL" val="1"/>
  <p:tag name="KSO_WM_TAG_VERSION" val="1.0"/>
  <p:tag name="KSO_WM_BEAUTIFY_FLAG" val="#wm#"/>
  <p:tag name="KSO_WM_UNIT_PRESET_TEXT" val="单击添加大标题"/>
  <p:tag name="KSO_WM_UNIT_DEFAULT_FONT" val="40;56;4"/>
  <p:tag name="KSO_WM_UNIT_BLOCK" val="0"/>
  <p:tag name="KSO_WM_UNIT_DEC_AREA_ID" val="d920e49022ab485784d73f85441b398b"/>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08f56d3c5134822bee0daea71edd48e"/>
  <p:tag name="KSO_WM_UNIT_TEXT_FILL_FORE_SCHEMECOLOR_INDEX_BRIGHTNESS" val="0.15"/>
  <p:tag name="KSO_WM_UNIT_TEXT_FILL_FORE_SCHEMECOLOR_INDEX" val="13"/>
  <p:tag name="KSO_WM_UNIT_TEXT_FILL_TYPE" val="1"/>
  <p:tag name="KSO_WM_TEMPLATE_ASSEMBLE_XID" val="5fa260cfa8fc48be808252f6"/>
  <p:tag name="KSO_WM_TEMPLATE_ASSEMBLE_GROUPID" val="5fa22694a8fc48be8081c2b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5_3*i*1"/>
  <p:tag name="KSO_WM_TEMPLATE_CATEGORY" val="chip"/>
  <p:tag name="KSO_WM_TEMPLATE_INDEX" val="20214195"/>
  <p:tag name="KSO_WM_UNIT_LAYERLEVEL" val="1"/>
  <p:tag name="KSO_WM_TAG_VERSION" val="1.0"/>
  <p:tag name="KSO_WM_BEAUTIFY_FLAG" val="#wm#"/>
  <p:tag name="KSO_WM_UNIT_SUBTYPE" val="t"/>
  <p:tag name="KSO_WM_UNIT_TYPE" val="i"/>
  <p:tag name="KSO_WM_UNIT_INDEX" val="1"/>
  <p:tag name="KSO_WM_CHIP_GROUPID" val="5fa22694a8fc48be8081c2b2"/>
  <p:tag name="KSO_WM_CHIP_XID" val="5fa22694a8fc48be8081c2b5"/>
  <p:tag name="KSO_WM_UNIT_DEC_AREA_ID" val="c8dacbec41ad4616bc562e5ec76e89b7"/>
  <p:tag name="KSO_WM_UNIT_DECORATE_INFO" val=""/>
  <p:tag name="KSO_WM_UNIT_SM_LIMIT_TYPE" val=""/>
  <p:tag name="KSO_WM_CHIP_FILLAREA_FILL_RULE" val="{&quot;fill_align&quot;:&quot;cm&quot;,&quot;fill_effect&quot;:[],&quot;fill_mode&quot;:&quot;full&quot;,&quot;sacle_strategy&quot;:&quot;stretch&quot;}"/>
  <p:tag name="KSO_WM_ASSEMBLE_CHIP_INDEX" val="81970060f6cc4a58b40009c706361bef"/>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F0F0F0"/>
      </a:dk2>
      <a:lt2>
        <a:srgbClr val="FFFFFF"/>
      </a:lt2>
      <a:accent1>
        <a:srgbClr val="1EC1E9"/>
      </a:accent1>
      <a:accent2>
        <a:srgbClr val="11A4FF"/>
      </a:accent2>
      <a:accent3>
        <a:srgbClr val="2981FF"/>
      </a:accent3>
      <a:accent4>
        <a:srgbClr val="655BFF"/>
      </a:accent4>
      <a:accent5>
        <a:srgbClr val="B137B8"/>
      </a:accent5>
      <a:accent6>
        <a:srgbClr val="E71D5F"/>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Adjacency">
      <a:dk1>
        <a:srgbClr val="000000"/>
      </a:dk1>
      <a:lt1>
        <a:srgbClr val="FFFFFF"/>
      </a:lt1>
      <a:dk2>
        <a:srgbClr val="F0F0F0"/>
      </a:dk2>
      <a:lt2>
        <a:srgbClr val="FFFFFF"/>
      </a:lt2>
      <a:accent1>
        <a:srgbClr val="1EC1E9"/>
      </a:accent1>
      <a:accent2>
        <a:srgbClr val="11A4FF"/>
      </a:accent2>
      <a:accent3>
        <a:srgbClr val="2981FF"/>
      </a:accent3>
      <a:accent4>
        <a:srgbClr val="655BFF"/>
      </a:accent4>
      <a:accent5>
        <a:srgbClr val="B137B8"/>
      </a:accent5>
      <a:accent6>
        <a:srgbClr val="E71D5F"/>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868</Words>
  <Application>WPS 演示</Application>
  <PresentationFormat/>
  <Paragraphs>42</Paragraphs>
  <Slides>10</Slides>
  <Notes>0</Notes>
  <HiddenSlides>0</HiddenSlides>
  <MMClips>0</MMClips>
  <ScaleCrop>false</ScaleCrop>
  <HeadingPairs>
    <vt:vector size="6" baseType="variant">
      <vt:variant>
        <vt:lpstr>已用的字体</vt:lpstr>
      </vt:variant>
      <vt:variant>
        <vt:i4>9</vt:i4>
      </vt:variant>
      <vt:variant>
        <vt:lpstr>主题</vt:lpstr>
      </vt:variant>
      <vt:variant>
        <vt:i4>3</vt:i4>
      </vt:variant>
      <vt:variant>
        <vt:lpstr>幻灯片标题</vt:lpstr>
      </vt:variant>
      <vt:variant>
        <vt:i4>10</vt:i4>
      </vt:variant>
    </vt:vector>
  </HeadingPairs>
  <TitlesOfParts>
    <vt:vector size="22" baseType="lpstr">
      <vt:lpstr>Arial</vt:lpstr>
      <vt:lpstr>宋体</vt:lpstr>
      <vt:lpstr>Wingdings</vt:lpstr>
      <vt:lpstr>微软雅黑</vt:lpstr>
      <vt:lpstr>汉仪旗黑-85S</vt:lpstr>
      <vt:lpstr>黑体</vt:lpstr>
      <vt:lpstr>Segoe UI</vt:lpstr>
      <vt:lpstr>Arial Unicode MS</vt:lpstr>
      <vt:lpstr>Calibri</vt:lpstr>
      <vt:lpstr>默认设计模板</vt:lpstr>
      <vt:lpstr>1_Office 主题​​</vt:lpstr>
      <vt:lpstr>2_Office 主题​​</vt:lpstr>
      <vt:lpstr>2024年度吉林市学生参加医疗保险 政策解读</vt:lpstr>
      <vt:lpstr> 政策文件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谢谢观看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年度吉林市学生参加医疗保险 政策解读</dc:title>
  <dc:creator/>
  <cp:lastModifiedBy>知进退，明得失。</cp:lastModifiedBy>
  <cp:revision>6</cp:revision>
  <dcterms:created xsi:type="dcterms:W3CDTF">2023-09-21T02:17:00Z</dcterms:created>
  <dcterms:modified xsi:type="dcterms:W3CDTF">2023-09-22T07:39:21Z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2052-12.1.0.15374</vt:lpwstr>
  </property>
  <property fmtid="{D5CDD505-2E9C-101B-9397-08002B2CF9AE}" pid="3" name="ICV">
    <vt:lpwstr>9E56478AB20B4AB3A55A959ACE030046_12</vt:lpwstr>
  </property>
</Properties>
</file>